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sldIdLst>
    <p:sldId id="256" r:id="rId2"/>
    <p:sldId id="279" r:id="rId3"/>
    <p:sldId id="266" r:id="rId4"/>
    <p:sldId id="276" r:id="rId5"/>
    <p:sldId id="277" r:id="rId6"/>
    <p:sldId id="267" r:id="rId7"/>
    <p:sldId id="268" r:id="rId8"/>
    <p:sldId id="269" r:id="rId9"/>
    <p:sldId id="272" r:id="rId10"/>
    <p:sldId id="273" r:id="rId11"/>
    <p:sldId id="270" r:id="rId12"/>
    <p:sldId id="271" r:id="rId13"/>
    <p:sldId id="274" r:id="rId14"/>
    <p:sldId id="275" r:id="rId15"/>
    <p:sldId id="278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669"/>
    <a:srgbClr val="EEB1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537"/>
    <p:restoredTop sz="81096"/>
  </p:normalViewPr>
  <p:slideViewPr>
    <p:cSldViewPr snapToGrid="0" snapToObjects="1">
      <p:cViewPr varScale="1">
        <p:scale>
          <a:sx n="97" d="100"/>
          <a:sy n="97" d="100"/>
        </p:scale>
        <p:origin x="912" y="200"/>
      </p:cViewPr>
      <p:guideLst/>
    </p:cSldViewPr>
  </p:slideViewPr>
  <p:outlineViewPr>
    <p:cViewPr>
      <p:scale>
        <a:sx n="33" d="100"/>
        <a:sy n="33" d="100"/>
      </p:scale>
      <p:origin x="0" y="-14616"/>
    </p:cViewPr>
  </p:outlineViewPr>
  <p:notesTextViewPr>
    <p:cViewPr>
      <p:scale>
        <a:sx n="20" d="100"/>
        <a:sy n="20" d="100"/>
      </p:scale>
      <p:origin x="0" y="0"/>
    </p:cViewPr>
  </p:notesTextViewPr>
  <p:notesViewPr>
    <p:cSldViewPr snapToGrid="0" snapToObjects="1">
      <p:cViewPr varScale="1">
        <p:scale>
          <a:sx n="147" d="100"/>
          <a:sy n="147" d="100"/>
        </p:scale>
        <p:origin x="3216" y="2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ACDE0B-E003-374E-BA59-14DF5DF20967}" type="datetimeFigureOut">
              <a:rPr lang="en-US" smtClean="0"/>
              <a:t>9/23/24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C4FF6D-E07C-6E4A-B989-630610FED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1818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C4FF6D-E07C-6E4A-B989-630610FED8F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3624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C4FF6D-E07C-6E4A-B989-630610FED8F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764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C4FF6D-E07C-6E4A-B989-630610FED8F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9969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C4FF6D-E07C-6E4A-B989-630610FED8F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14861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C4FF6D-E07C-6E4A-B989-630610FED8F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86990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C4FF6D-E07C-6E4A-B989-630610FED8F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1206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C4FF6D-E07C-6E4A-B989-630610FED8F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3826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C4FF6D-E07C-6E4A-B989-630610FED8F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22565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C4FF6D-E07C-6E4A-B989-630610FED8F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2565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C4FF6D-E07C-6E4A-B989-630610FED8F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2860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C4FF6D-E07C-6E4A-B989-630610FED8F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1236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endParaRPr lang="en-US" sz="4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C4FF6D-E07C-6E4A-B989-630610FED8F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9676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C4FF6D-E07C-6E4A-B989-630610FED8F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0576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C4FF6D-E07C-6E4A-B989-630610FED8F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3114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C4FF6D-E07C-6E4A-B989-630610FED8F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3233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25F498-82E6-0747-9F43-426101C0F0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E4B765-CEC9-894C-8F2D-0D933BA712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595F9B-7102-3048-B090-0C743F6C05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E31A2-434E-B74F-8608-6DCB93B6B23A}" type="datetimeFigureOut">
              <a:rPr lang="en-US" smtClean="0"/>
              <a:t>9/23/24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955B5B-0ED4-FC47-ABC8-8FDA99514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BF5B26-93C0-1B4E-A099-989FD3557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622B6-91B1-D74B-B895-27C24314E1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576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E0FBF5-6751-DC45-860D-6A23CCC89A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9A2664-D8FB-4945-84CC-7F12C4C995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5386A8-12D2-9747-BA7A-C095D543DD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E31A2-434E-B74F-8608-6DCB93B6B23A}" type="datetimeFigureOut">
              <a:rPr lang="en-US" smtClean="0"/>
              <a:t>9/23/24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28B403-58A6-AF4E-9A53-C772DFAD6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02EEFE-A044-D84C-B2F0-1ADD7CEB3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622B6-91B1-D74B-B895-27C24314E1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825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32DEEC0-5777-FB43-BEBE-D4C59B19AA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732395-48FC-FF43-AD41-64725D20C7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41F380-9EF5-2241-B11E-08F31E80E2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E31A2-434E-B74F-8608-6DCB93B6B23A}" type="datetimeFigureOut">
              <a:rPr lang="en-US" smtClean="0"/>
              <a:t>9/23/24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F5E9A2-76D1-6344-A3EB-863B27FB3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24BEB0-BEFE-D543-B049-50013A3F3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622B6-91B1-D74B-B895-27C24314E1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934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27E32F-58A0-5A41-81B5-73D5C1820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E52AED-5E7E-E742-9298-0DCD68DEDE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57EF95-2B64-3540-8A1A-402DE5CBC2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E31A2-434E-B74F-8608-6DCB93B6B23A}" type="datetimeFigureOut">
              <a:rPr lang="en-US" smtClean="0"/>
              <a:t>9/23/24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9BD754-8581-3A42-A564-62CCE7EF6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6909D6-C480-904B-9849-6E8CF06B4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622B6-91B1-D74B-B895-27C24314E1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876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61076-10F8-FD4B-B1EF-93E445AD88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BFF740-8D2E-F14E-ABE8-476A465C9A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217FCB-2925-664E-A89E-E19F8012A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E31A2-434E-B74F-8608-6DCB93B6B23A}" type="datetimeFigureOut">
              <a:rPr lang="en-US" smtClean="0"/>
              <a:t>9/23/24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6E5579-9202-C940-BC9C-9A73126D2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F58231-61A7-074C-B088-975B6DA62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622B6-91B1-D74B-B895-27C24314E1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626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07A8E-034C-BE47-861F-E86375060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BE7D7F-F06E-5040-9A36-9B0347F7AE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EAE7D1-74CA-AF43-9F72-68089C3848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96A726-5157-514A-A8C5-E8F6C46802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E31A2-434E-B74F-8608-6DCB93B6B23A}" type="datetimeFigureOut">
              <a:rPr lang="en-US" smtClean="0"/>
              <a:t>9/23/24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673803-4D14-9144-9F86-4CCC59DEA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29CC36-1B18-2547-AA87-132130D66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622B6-91B1-D74B-B895-27C24314E1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220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38EA5-11A6-5C44-BD97-EFC83C48C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610375-E1D7-8C43-9AED-F055BED054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923888-6C4E-2340-B057-C710EADE2F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22871A-4861-454B-ADF6-9B78BD7CCE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246F332-AA1F-684A-BF10-822DF25C0E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6593D63-95BE-A34E-8903-F3C73F0D9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E31A2-434E-B74F-8608-6DCB93B6B23A}" type="datetimeFigureOut">
              <a:rPr lang="en-US" smtClean="0"/>
              <a:t>9/23/24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816FA05-0868-1142-AC99-41C5674ED6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B049A13-ACA5-334C-B8C5-F08FCC7CF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622B6-91B1-D74B-B895-27C24314E1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190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4BCA04-EAF0-E74D-9173-25576ABADC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CD2CA12-4DF5-4F41-8527-B06D83C94F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E31A2-434E-B74F-8608-6DCB93B6B23A}" type="datetimeFigureOut">
              <a:rPr lang="en-US" smtClean="0"/>
              <a:t>9/23/24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C677F1-F4D0-D548-98F8-7A46C7BDD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87E937-1642-E841-BD8F-178A311DF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622B6-91B1-D74B-B895-27C24314E1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268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D3DF48D-B055-4A42-9D3F-9A91131199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E31A2-434E-B74F-8608-6DCB93B6B23A}" type="datetimeFigureOut">
              <a:rPr lang="en-US" smtClean="0"/>
              <a:t>9/23/24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9E16A65-7AC8-9A4A-801E-692AC4A62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8F4E9A-539D-CE46-9896-CB6F6A58B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622B6-91B1-D74B-B895-27C24314E1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192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7E1030-FA0D-AB44-9698-52102974A1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198B65-A5C0-9145-839B-FA82B3D7B1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E8A2F8-D93E-EC4B-8CDD-3584361144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76B8FC-A4CE-8143-BCB6-C723D48C5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E31A2-434E-B74F-8608-6DCB93B6B23A}" type="datetimeFigureOut">
              <a:rPr lang="en-US" smtClean="0"/>
              <a:t>9/23/24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F3E4FE-FECB-FC4B-A5BB-48AD617A2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5B6D7A-C56A-9E47-AFE4-9058E0C8F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622B6-91B1-D74B-B895-27C24314E1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907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C8065B-B41C-8E4B-BAD0-7241D9E2A3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702239-676C-C34D-BBBE-2469C36BFE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236D48-3632-D747-AE68-F26AC87099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BC9907-6CC9-A349-9A09-549E2568C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E31A2-434E-B74F-8608-6DCB93B6B23A}" type="datetimeFigureOut">
              <a:rPr lang="en-US" smtClean="0"/>
              <a:t>9/23/24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A96E61-7CCE-F04B-A93E-0F5914674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EDAE67-66DB-3447-ACE9-EC12EAA0E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622B6-91B1-D74B-B895-27C24314E1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071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2BC7DF3-8E9E-1545-975C-9BD785B0EB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54E6DE-F8C3-FC4B-8D60-0618B84E09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D7C806-E0E4-2640-957B-8A5ACF001B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4E31A2-434E-B74F-8608-6DCB93B6B23A}" type="datetimeFigureOut">
              <a:rPr lang="en-US" smtClean="0"/>
              <a:t>9/23/24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401E45-07A0-0448-8508-C1AFB7C7FF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856D39-1D18-A941-AC1A-10CA871F36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1622B6-91B1-D74B-B895-27C24314E1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281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3" name="Rectangle 42">
            <a:extLst>
              <a:ext uri="{FF2B5EF4-FFF2-40B4-BE49-F238E27FC236}">
                <a16:creationId xmlns:a16="http://schemas.microsoft.com/office/drawing/2014/main" id="{46F1F2C8-798B-4CCE-A851-94AFAF350B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94F4057-E53E-A84D-B3D7-477CA060AD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28168" y="2871266"/>
            <a:ext cx="5425781" cy="1342453"/>
          </a:xfrm>
        </p:spPr>
        <p:txBody>
          <a:bodyPr vert="horz" anchor="t">
            <a:normAutofit fontScale="90000"/>
          </a:bodyPr>
          <a:lstStyle/>
          <a:p>
            <a:pPr algn="ctr" rtl="0">
              <a:spcBef>
                <a:spcPts val="0"/>
              </a:spcBef>
              <a:spcAft>
                <a:spcPts val="0"/>
              </a:spcAft>
            </a:pPr>
            <a:r>
              <a:rPr lang="en-US" sz="5300" b="1" i="0" u="none" strike="noStrike" dirty="0">
                <a:solidFill>
                  <a:srgbClr val="004669"/>
                </a:solidFill>
                <a:effectLst/>
                <a:latin typeface="Myriad Pro" panose="020B0503030403020204" pitchFamily="34" charset="0"/>
              </a:rPr>
              <a:t>Don’t Spill the TB!</a:t>
            </a:r>
            <a:br>
              <a:rPr lang="en-US" sz="5300" b="0" dirty="0">
                <a:solidFill>
                  <a:srgbClr val="004669"/>
                </a:solidFill>
                <a:effectLst/>
                <a:latin typeface="Myriad Pro" panose="020B0503030403020204" pitchFamily="34" charset="0"/>
              </a:rPr>
            </a:br>
            <a:r>
              <a:rPr lang="en-US" sz="5300" b="1" i="0" u="none" strike="noStrike" dirty="0">
                <a:solidFill>
                  <a:srgbClr val="004669"/>
                </a:solidFill>
                <a:effectLst/>
                <a:latin typeface="Myriad Pro" panose="020B0503030403020204" pitchFamily="34" charset="0"/>
              </a:rPr>
              <a:t>A Science Theater</a:t>
            </a:r>
            <a:endParaRPr lang="en-US" sz="3300" b="1" dirty="0">
              <a:solidFill>
                <a:srgbClr val="004669"/>
              </a:solidFill>
              <a:latin typeface="Myriad Pro" panose="020B0503030403020204" pitchFamily="34" charset="0"/>
            </a:endParaRPr>
          </a:p>
        </p:txBody>
      </p:sp>
      <p:sp>
        <p:nvSpPr>
          <p:cNvPr id="45" name="Freeform: Shape 44">
            <a:extLst>
              <a:ext uri="{FF2B5EF4-FFF2-40B4-BE49-F238E27FC236}">
                <a16:creationId xmlns:a16="http://schemas.microsoft.com/office/drawing/2014/main" id="{755E9CD0-04B0-4A3C-B291-AD913379C7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rgbClr val="EEB1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1DD8BF3B-6066-418C-8D1A-75C5E396FC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2624479"/>
            <a:ext cx="812427" cy="812427"/>
          </a:xfrm>
          <a:prstGeom prst="ellipse">
            <a:avLst/>
          </a:prstGeom>
          <a:solidFill>
            <a:srgbClr val="EEB111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Block Arc 48">
            <a:extLst>
              <a:ext uri="{FF2B5EF4-FFF2-40B4-BE49-F238E27FC236}">
                <a16:creationId xmlns:a16="http://schemas.microsoft.com/office/drawing/2014/main" id="{80BC66F9-7A74-4286-AD22-1174052CC2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912417" y="1202394"/>
            <a:ext cx="2387600" cy="2387600"/>
          </a:xfrm>
          <a:prstGeom prst="blockArc">
            <a:avLst/>
          </a:prstGeom>
          <a:solidFill>
            <a:srgbClr val="0046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1" name="Freeform: Shape 50">
            <a:extLst>
              <a:ext uri="{FF2B5EF4-FFF2-40B4-BE49-F238E27FC236}">
                <a16:creationId xmlns:a16="http://schemas.microsoft.com/office/drawing/2014/main" id="{D8142CC3-2B5C-48E6-9DF0-6C8ACBAF23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rgbClr val="004669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7B2D303B-3DD0-4319-9EAD-361847FEC7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72463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Freeform: Shape 54">
            <a:extLst>
              <a:ext uri="{FF2B5EF4-FFF2-40B4-BE49-F238E27FC236}">
                <a16:creationId xmlns:a16="http://schemas.microsoft.com/office/drawing/2014/main" id="{46A89C79-8EF3-4AF9-B3D9-59A883F41C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rgbClr val="004669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3" name="Arc 56">
            <a:extLst>
              <a:ext uri="{FF2B5EF4-FFF2-40B4-BE49-F238E27FC236}">
                <a16:creationId xmlns:a16="http://schemas.microsoft.com/office/drawing/2014/main" id="{EFE5CE34-4543-42E5-B82C-1F3D12422C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92895">
            <a:off x="6086940" y="4145122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4" name="Freeform: Shape 58">
            <a:extLst>
              <a:ext uri="{FF2B5EF4-FFF2-40B4-BE49-F238E27FC236}">
                <a16:creationId xmlns:a16="http://schemas.microsoft.com/office/drawing/2014/main" id="{72AF41FE-63D7-4695-81D2-66D2510E4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4962670"/>
            <a:ext cx="2643352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rgbClr val="0046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CA3E268D-95E8-D3F6-A562-4F97B731CA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5207" y="5075583"/>
            <a:ext cx="1827119" cy="1600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A red letter on a black background&#10;&#10;Description automatically generated">
            <a:extLst>
              <a:ext uri="{FF2B5EF4-FFF2-40B4-BE49-F238E27FC236}">
                <a16:creationId xmlns:a16="http://schemas.microsoft.com/office/drawing/2014/main" id="{AF85FED1-5AEA-8506-8EC0-3EFEB10D6E4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73814" y="5795164"/>
            <a:ext cx="2414845" cy="527835"/>
          </a:xfrm>
          <a:prstGeom prst="rect">
            <a:avLst/>
          </a:prstGeom>
        </p:spPr>
      </p:pic>
      <p:pic>
        <p:nvPicPr>
          <p:cNvPr id="14" name="Picture 13" descr="A black background with blue text&#10;&#10;Description automatically generated">
            <a:extLst>
              <a:ext uri="{FF2B5EF4-FFF2-40B4-BE49-F238E27FC236}">
                <a16:creationId xmlns:a16="http://schemas.microsoft.com/office/drawing/2014/main" id="{FB1F6E29-713B-3F4E-A95A-5EB18B197DD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49873" y="537736"/>
            <a:ext cx="4710127" cy="1492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04004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2643" y="0"/>
            <a:ext cx="3249823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  <a:gd name="connsiteX0" fmla="*/ 579120 w 4167271"/>
              <a:gd name="connsiteY0" fmla="*/ 3048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  <a:gd name="connsiteX7" fmla="*/ 579120 w 4167271"/>
              <a:gd name="connsiteY7" fmla="*/ 30480 h 6858000"/>
              <a:gd name="connsiteX0" fmla="*/ 746760 w 4167271"/>
              <a:gd name="connsiteY0" fmla="*/ 3048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  <a:gd name="connsiteX7" fmla="*/ 746760 w 4167271"/>
              <a:gd name="connsiteY7" fmla="*/ 30480 h 6858000"/>
              <a:gd name="connsiteX0" fmla="*/ 975360 w 4167271"/>
              <a:gd name="connsiteY0" fmla="*/ 1524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  <a:gd name="connsiteX7" fmla="*/ 975360 w 4167271"/>
              <a:gd name="connsiteY7" fmla="*/ 15240 h 6858000"/>
              <a:gd name="connsiteX0" fmla="*/ 975360 w 4167271"/>
              <a:gd name="connsiteY0" fmla="*/ 1524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  <a:gd name="connsiteX7" fmla="*/ 975360 w 4167271"/>
              <a:gd name="connsiteY7" fmla="*/ 15240 h 6858000"/>
              <a:gd name="connsiteX0" fmla="*/ 274320 w 3466231"/>
              <a:gd name="connsiteY0" fmla="*/ 15240 h 6858000"/>
              <a:gd name="connsiteX1" fmla="*/ 1558510 w 3466231"/>
              <a:gd name="connsiteY1" fmla="*/ 0 h 6858000"/>
              <a:gd name="connsiteX2" fmla="*/ 1686763 w 3466231"/>
              <a:gd name="connsiteY2" fmla="*/ 82222 h 6858000"/>
              <a:gd name="connsiteX3" fmla="*/ 3466231 w 3466231"/>
              <a:gd name="connsiteY3" fmla="*/ 3429000 h 6858000"/>
              <a:gd name="connsiteX4" fmla="*/ 1686763 w 3466231"/>
              <a:gd name="connsiteY4" fmla="*/ 6775779 h 6858000"/>
              <a:gd name="connsiteX5" fmla="*/ 1558510 w 3466231"/>
              <a:gd name="connsiteY5" fmla="*/ 6858000 h 6858000"/>
              <a:gd name="connsiteX6" fmla="*/ 0 w 3466231"/>
              <a:gd name="connsiteY6" fmla="*/ 6812280 h 6858000"/>
              <a:gd name="connsiteX7" fmla="*/ 274320 w 3466231"/>
              <a:gd name="connsiteY7" fmla="*/ 15240 h 6858000"/>
              <a:gd name="connsiteX0" fmla="*/ 30480 w 3222391"/>
              <a:gd name="connsiteY0" fmla="*/ 15240 h 6858000"/>
              <a:gd name="connsiteX1" fmla="*/ 1314670 w 3222391"/>
              <a:gd name="connsiteY1" fmla="*/ 0 h 6858000"/>
              <a:gd name="connsiteX2" fmla="*/ 1442923 w 3222391"/>
              <a:gd name="connsiteY2" fmla="*/ 82222 h 6858000"/>
              <a:gd name="connsiteX3" fmla="*/ 3222391 w 3222391"/>
              <a:gd name="connsiteY3" fmla="*/ 3429000 h 6858000"/>
              <a:gd name="connsiteX4" fmla="*/ 1442923 w 3222391"/>
              <a:gd name="connsiteY4" fmla="*/ 6775779 h 6858000"/>
              <a:gd name="connsiteX5" fmla="*/ 1314670 w 3222391"/>
              <a:gd name="connsiteY5" fmla="*/ 6858000 h 6858000"/>
              <a:gd name="connsiteX6" fmla="*/ 0 w 3222391"/>
              <a:gd name="connsiteY6" fmla="*/ 6827520 h 6858000"/>
              <a:gd name="connsiteX7" fmla="*/ 30480 w 3222391"/>
              <a:gd name="connsiteY7" fmla="*/ 15240 h 6858000"/>
              <a:gd name="connsiteX0" fmla="*/ 0 w 3191911"/>
              <a:gd name="connsiteY0" fmla="*/ 15240 h 6858000"/>
              <a:gd name="connsiteX1" fmla="*/ 1284190 w 3191911"/>
              <a:gd name="connsiteY1" fmla="*/ 0 h 6858000"/>
              <a:gd name="connsiteX2" fmla="*/ 1412443 w 3191911"/>
              <a:gd name="connsiteY2" fmla="*/ 82222 h 6858000"/>
              <a:gd name="connsiteX3" fmla="*/ 3191911 w 3191911"/>
              <a:gd name="connsiteY3" fmla="*/ 3429000 h 6858000"/>
              <a:gd name="connsiteX4" fmla="*/ 1412443 w 3191911"/>
              <a:gd name="connsiteY4" fmla="*/ 6775779 h 6858000"/>
              <a:gd name="connsiteX5" fmla="*/ 1284190 w 3191911"/>
              <a:gd name="connsiteY5" fmla="*/ 6858000 h 6858000"/>
              <a:gd name="connsiteX6" fmla="*/ 152400 w 3191911"/>
              <a:gd name="connsiteY6" fmla="*/ 6812280 h 6858000"/>
              <a:gd name="connsiteX7" fmla="*/ 0 w 3191911"/>
              <a:gd name="connsiteY7" fmla="*/ 15240 h 6858000"/>
              <a:gd name="connsiteX0" fmla="*/ 30480 w 3222391"/>
              <a:gd name="connsiteY0" fmla="*/ 15240 h 6858000"/>
              <a:gd name="connsiteX1" fmla="*/ 1314670 w 3222391"/>
              <a:gd name="connsiteY1" fmla="*/ 0 h 6858000"/>
              <a:gd name="connsiteX2" fmla="*/ 1442923 w 3222391"/>
              <a:gd name="connsiteY2" fmla="*/ 82222 h 6858000"/>
              <a:gd name="connsiteX3" fmla="*/ 3222391 w 3222391"/>
              <a:gd name="connsiteY3" fmla="*/ 3429000 h 6858000"/>
              <a:gd name="connsiteX4" fmla="*/ 1442923 w 3222391"/>
              <a:gd name="connsiteY4" fmla="*/ 6775779 h 6858000"/>
              <a:gd name="connsiteX5" fmla="*/ 1314670 w 3222391"/>
              <a:gd name="connsiteY5" fmla="*/ 6858000 h 6858000"/>
              <a:gd name="connsiteX6" fmla="*/ 0 w 3222391"/>
              <a:gd name="connsiteY6" fmla="*/ 6858000 h 6858000"/>
              <a:gd name="connsiteX7" fmla="*/ 30480 w 3222391"/>
              <a:gd name="connsiteY7" fmla="*/ 15240 h 6858000"/>
              <a:gd name="connsiteX0" fmla="*/ 3048 w 3222391"/>
              <a:gd name="connsiteY0" fmla="*/ 6096 h 6858000"/>
              <a:gd name="connsiteX1" fmla="*/ 1314670 w 3222391"/>
              <a:gd name="connsiteY1" fmla="*/ 0 h 6858000"/>
              <a:gd name="connsiteX2" fmla="*/ 1442923 w 3222391"/>
              <a:gd name="connsiteY2" fmla="*/ 82222 h 6858000"/>
              <a:gd name="connsiteX3" fmla="*/ 3222391 w 3222391"/>
              <a:gd name="connsiteY3" fmla="*/ 3429000 h 6858000"/>
              <a:gd name="connsiteX4" fmla="*/ 1442923 w 3222391"/>
              <a:gd name="connsiteY4" fmla="*/ 6775779 h 6858000"/>
              <a:gd name="connsiteX5" fmla="*/ 1314670 w 3222391"/>
              <a:gd name="connsiteY5" fmla="*/ 6858000 h 6858000"/>
              <a:gd name="connsiteX6" fmla="*/ 0 w 3222391"/>
              <a:gd name="connsiteY6" fmla="*/ 6858000 h 6858000"/>
              <a:gd name="connsiteX7" fmla="*/ 3048 w 3222391"/>
              <a:gd name="connsiteY7" fmla="*/ 6096 h 6858000"/>
              <a:gd name="connsiteX0" fmla="*/ 5038 w 3224381"/>
              <a:gd name="connsiteY0" fmla="*/ 6096 h 6858000"/>
              <a:gd name="connsiteX1" fmla="*/ 1316660 w 3224381"/>
              <a:gd name="connsiteY1" fmla="*/ 0 h 6858000"/>
              <a:gd name="connsiteX2" fmla="*/ 1444913 w 3224381"/>
              <a:gd name="connsiteY2" fmla="*/ 82222 h 6858000"/>
              <a:gd name="connsiteX3" fmla="*/ 3224381 w 3224381"/>
              <a:gd name="connsiteY3" fmla="*/ 3429000 h 6858000"/>
              <a:gd name="connsiteX4" fmla="*/ 1444913 w 3224381"/>
              <a:gd name="connsiteY4" fmla="*/ 6775779 h 6858000"/>
              <a:gd name="connsiteX5" fmla="*/ 1316660 w 3224381"/>
              <a:gd name="connsiteY5" fmla="*/ 6858000 h 6858000"/>
              <a:gd name="connsiteX6" fmla="*/ 1990 w 3224381"/>
              <a:gd name="connsiteY6" fmla="*/ 6858000 h 6858000"/>
              <a:gd name="connsiteX7" fmla="*/ 5038 w 3224381"/>
              <a:gd name="connsiteY7" fmla="*/ 6096 h 6858000"/>
              <a:gd name="connsiteX0" fmla="*/ 2921 w 3231408"/>
              <a:gd name="connsiteY0" fmla="*/ 24384 h 6858000"/>
              <a:gd name="connsiteX1" fmla="*/ 1323687 w 3231408"/>
              <a:gd name="connsiteY1" fmla="*/ 0 h 6858000"/>
              <a:gd name="connsiteX2" fmla="*/ 1451940 w 3231408"/>
              <a:gd name="connsiteY2" fmla="*/ 82222 h 6858000"/>
              <a:gd name="connsiteX3" fmla="*/ 3231408 w 3231408"/>
              <a:gd name="connsiteY3" fmla="*/ 3429000 h 6858000"/>
              <a:gd name="connsiteX4" fmla="*/ 1451940 w 3231408"/>
              <a:gd name="connsiteY4" fmla="*/ 6775779 h 6858000"/>
              <a:gd name="connsiteX5" fmla="*/ 1323687 w 3231408"/>
              <a:gd name="connsiteY5" fmla="*/ 6858000 h 6858000"/>
              <a:gd name="connsiteX6" fmla="*/ 9017 w 3231408"/>
              <a:gd name="connsiteY6" fmla="*/ 6858000 h 6858000"/>
              <a:gd name="connsiteX7" fmla="*/ 2921 w 3231408"/>
              <a:gd name="connsiteY7" fmla="*/ 24384 h 6858000"/>
              <a:gd name="connsiteX0" fmla="*/ 2921 w 3231408"/>
              <a:gd name="connsiteY0" fmla="*/ 6096 h 6858000"/>
              <a:gd name="connsiteX1" fmla="*/ 1323687 w 3231408"/>
              <a:gd name="connsiteY1" fmla="*/ 0 h 6858000"/>
              <a:gd name="connsiteX2" fmla="*/ 1451940 w 3231408"/>
              <a:gd name="connsiteY2" fmla="*/ 82222 h 6858000"/>
              <a:gd name="connsiteX3" fmla="*/ 3231408 w 3231408"/>
              <a:gd name="connsiteY3" fmla="*/ 3429000 h 6858000"/>
              <a:gd name="connsiteX4" fmla="*/ 1451940 w 3231408"/>
              <a:gd name="connsiteY4" fmla="*/ 6775779 h 6858000"/>
              <a:gd name="connsiteX5" fmla="*/ 1323687 w 3231408"/>
              <a:gd name="connsiteY5" fmla="*/ 6858000 h 6858000"/>
              <a:gd name="connsiteX6" fmla="*/ 9017 w 3231408"/>
              <a:gd name="connsiteY6" fmla="*/ 6858000 h 6858000"/>
              <a:gd name="connsiteX7" fmla="*/ 2921 w 3231408"/>
              <a:gd name="connsiteY7" fmla="*/ 6096 h 6858000"/>
              <a:gd name="connsiteX0" fmla="*/ 5038 w 3233525"/>
              <a:gd name="connsiteY0" fmla="*/ 6096 h 6858000"/>
              <a:gd name="connsiteX1" fmla="*/ 1325804 w 3233525"/>
              <a:gd name="connsiteY1" fmla="*/ 0 h 6858000"/>
              <a:gd name="connsiteX2" fmla="*/ 1454057 w 3233525"/>
              <a:gd name="connsiteY2" fmla="*/ 82222 h 6858000"/>
              <a:gd name="connsiteX3" fmla="*/ 3233525 w 3233525"/>
              <a:gd name="connsiteY3" fmla="*/ 3429000 h 6858000"/>
              <a:gd name="connsiteX4" fmla="*/ 1454057 w 3233525"/>
              <a:gd name="connsiteY4" fmla="*/ 6775779 h 6858000"/>
              <a:gd name="connsiteX5" fmla="*/ 1325804 w 3233525"/>
              <a:gd name="connsiteY5" fmla="*/ 6858000 h 6858000"/>
              <a:gd name="connsiteX6" fmla="*/ 1990 w 3233525"/>
              <a:gd name="connsiteY6" fmla="*/ 6848856 h 6858000"/>
              <a:gd name="connsiteX7" fmla="*/ 5038 w 3233525"/>
              <a:gd name="connsiteY7" fmla="*/ 6096 h 6858000"/>
              <a:gd name="connsiteX0" fmla="*/ 21336 w 3249823"/>
              <a:gd name="connsiteY0" fmla="*/ 6096 h 6858000"/>
              <a:gd name="connsiteX1" fmla="*/ 1342102 w 3249823"/>
              <a:gd name="connsiteY1" fmla="*/ 0 h 6858000"/>
              <a:gd name="connsiteX2" fmla="*/ 1470355 w 3249823"/>
              <a:gd name="connsiteY2" fmla="*/ 82222 h 6858000"/>
              <a:gd name="connsiteX3" fmla="*/ 3249823 w 3249823"/>
              <a:gd name="connsiteY3" fmla="*/ 3429000 h 6858000"/>
              <a:gd name="connsiteX4" fmla="*/ 1470355 w 3249823"/>
              <a:gd name="connsiteY4" fmla="*/ 6775779 h 6858000"/>
              <a:gd name="connsiteX5" fmla="*/ 1342102 w 3249823"/>
              <a:gd name="connsiteY5" fmla="*/ 6858000 h 6858000"/>
              <a:gd name="connsiteX6" fmla="*/ 0 w 3249823"/>
              <a:gd name="connsiteY6" fmla="*/ 6858000 h 6858000"/>
              <a:gd name="connsiteX7" fmla="*/ 21336 w 3249823"/>
              <a:gd name="connsiteY7" fmla="*/ 609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249823" h="6858000">
                <a:moveTo>
                  <a:pt x="21336" y="6096"/>
                </a:moveTo>
                <a:lnTo>
                  <a:pt x="1342102" y="0"/>
                </a:lnTo>
                <a:lnTo>
                  <a:pt x="1470355" y="82222"/>
                </a:lnTo>
                <a:cubicBezTo>
                  <a:pt x="2543959" y="807534"/>
                  <a:pt x="3249823" y="2035835"/>
                  <a:pt x="3249823" y="3429000"/>
                </a:cubicBezTo>
                <a:cubicBezTo>
                  <a:pt x="3249823" y="4822165"/>
                  <a:pt x="2543959" y="6050467"/>
                  <a:pt x="1470355" y="6775779"/>
                </a:cubicBezTo>
                <a:lnTo>
                  <a:pt x="1342102" y="6858000"/>
                </a:lnTo>
                <a:lnTo>
                  <a:pt x="0" y="6858000"/>
                </a:lnTo>
                <a:cubicBezTo>
                  <a:pt x="0" y="4572000"/>
                  <a:pt x="12192" y="2282952"/>
                  <a:pt x="21336" y="6096"/>
                </a:cubicBezTo>
                <a:close/>
              </a:path>
            </a:pathLst>
          </a:custGeom>
          <a:solidFill>
            <a:srgbClr val="0046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B698223-9CAD-0547-AD1D-DB30A68A8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891" y="1260274"/>
            <a:ext cx="2528661" cy="2817624"/>
          </a:xfrm>
        </p:spPr>
        <p:txBody>
          <a:bodyPr anchor="t">
            <a:normAutofit/>
          </a:bodyPr>
          <a:lstStyle/>
          <a:p>
            <a:r>
              <a:rPr lang="en-US" sz="3600" b="1" dirty="0">
                <a:solidFill>
                  <a:schemeClr val="bg1"/>
                </a:solidFill>
                <a:latin typeface="Myriad Pro" panose="020B0503030403020204" pitchFamily="34" charset="0"/>
                <a:cs typeface="Calibri Light" panose="020F0302020204030204" pitchFamily="34" charset="0"/>
              </a:rPr>
              <a:t>Act 2:</a:t>
            </a:r>
            <a:br>
              <a:rPr lang="en-US" sz="3600" b="1" dirty="0">
                <a:solidFill>
                  <a:schemeClr val="bg1"/>
                </a:solidFill>
                <a:latin typeface="Myriad Pro" panose="020B0503030403020204" pitchFamily="34" charset="0"/>
                <a:cs typeface="Calibri Light" panose="020F0302020204030204" pitchFamily="34" charset="0"/>
              </a:rPr>
            </a:br>
            <a:r>
              <a:rPr lang="en-US" sz="3600" dirty="0">
                <a:solidFill>
                  <a:schemeClr val="bg1"/>
                </a:solidFill>
                <a:latin typeface="Myriad Pro" panose="020B0503030403020204" pitchFamily="34" charset="0"/>
                <a:cs typeface="Calibri Light" panose="020F0302020204030204" pitchFamily="34" charset="0"/>
              </a:rPr>
              <a:t>Antibiotics Experiment Data Collection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solidFill>
            <a:schemeClr val="bg1"/>
          </a:solidFill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859E30-E2D0-8E4C-B7FA-8D64E6B083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89643" y="160771"/>
            <a:ext cx="7297114" cy="4631199"/>
          </a:xfrm>
        </p:spPr>
        <p:txBody>
          <a:bodyPr anchor="ctr">
            <a:normAutofit/>
          </a:bodyPr>
          <a:lstStyle/>
          <a:p>
            <a:pPr rtl="0" fontAlgn="base">
              <a:spcBef>
                <a:spcPts val="0"/>
              </a:spcBef>
              <a:spcAft>
                <a:spcPts val="0"/>
              </a:spcAft>
              <a:buClr>
                <a:srgbClr val="EEB111"/>
              </a:buClr>
              <a:buFont typeface="Wingdings" pitchFamily="2" charset="2"/>
              <a:buChar char="§"/>
            </a:pPr>
            <a:r>
              <a:rPr lang="en-US" b="1" i="0" u="none" strike="noStrike" dirty="0">
                <a:solidFill>
                  <a:srgbClr val="004669"/>
                </a:solidFill>
                <a:effectLst/>
                <a:latin typeface="Myriad Pro" panose="020B050303040302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After performing Act 2:</a:t>
            </a:r>
          </a:p>
          <a:p>
            <a:pPr lvl="1" fontAlgn="base">
              <a:spcBef>
                <a:spcPts val="0"/>
              </a:spcBef>
              <a:buFont typeface="Wingdings" pitchFamily="2" charset="2"/>
              <a:buChar char="§"/>
            </a:pPr>
            <a:r>
              <a:rPr lang="en-US" dirty="0">
                <a:solidFill>
                  <a:srgbClr val="004669"/>
                </a:solidFill>
                <a:latin typeface="Myriad Pro" panose="020B050303040302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lang="en-US" i="0" u="none" strike="noStrike" dirty="0">
                <a:solidFill>
                  <a:srgbClr val="004669"/>
                </a:solidFill>
                <a:effectLst/>
                <a:latin typeface="Myriad Pro" panose="020B050303040302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ount the number of ping pong balls (TB) left on the floor.</a:t>
            </a:r>
          </a:p>
          <a:p>
            <a:pPr lvl="1" fontAlgn="base">
              <a:spcBef>
                <a:spcPts val="0"/>
              </a:spcBef>
              <a:buFont typeface="Wingdings" pitchFamily="2" charset="2"/>
              <a:buChar char="§"/>
            </a:pPr>
            <a:r>
              <a:rPr lang="en-US" dirty="0">
                <a:solidFill>
                  <a:srgbClr val="004669"/>
                </a:solidFill>
                <a:latin typeface="Myriad Pro" panose="020B050303040302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Count </a:t>
            </a:r>
            <a:r>
              <a:rPr lang="en-US" i="0" u="none" strike="noStrike" dirty="0">
                <a:solidFill>
                  <a:srgbClr val="004669"/>
                </a:solidFill>
                <a:effectLst/>
                <a:latin typeface="Myriad Pro" panose="020B050303040302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the number of macrophages standing and sitting on the floor. 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endParaRPr lang="en-US" i="0" u="none" strike="noStrike" dirty="0">
              <a:solidFill>
                <a:srgbClr val="004669"/>
              </a:solidFill>
              <a:effectLst/>
              <a:latin typeface="Myriad Pro" panose="020B050303040302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Clr>
                <a:srgbClr val="EEB111"/>
              </a:buClr>
              <a:buFont typeface="Wingdings" pitchFamily="2" charset="2"/>
              <a:buChar char="§"/>
            </a:pPr>
            <a:r>
              <a:rPr lang="en-US" b="1" i="0" u="none" strike="noStrike" dirty="0">
                <a:solidFill>
                  <a:srgbClr val="004669"/>
                </a:solidFill>
                <a:effectLst/>
                <a:latin typeface="Myriad Pro" panose="020B050303040302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Record the data</a:t>
            </a:r>
            <a:r>
              <a:rPr lang="en-US" i="0" u="none" strike="noStrike" dirty="0">
                <a:solidFill>
                  <a:srgbClr val="004669"/>
                </a:solidFill>
                <a:effectLst/>
                <a:latin typeface="Myriad Pro" panose="020B050303040302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in the data table for Act 2.</a:t>
            </a:r>
            <a:br>
              <a:rPr lang="en-US" sz="2800" dirty="0">
                <a:solidFill>
                  <a:srgbClr val="004669"/>
                </a:solidFill>
                <a:latin typeface="Myriad Pro" panose="020B0503030403020204" pitchFamily="34" charset="0"/>
              </a:rPr>
            </a:br>
            <a:endParaRPr lang="en-US" sz="2400" i="0" u="none" strike="noStrike" dirty="0">
              <a:solidFill>
                <a:srgbClr val="004669"/>
              </a:solidFill>
              <a:effectLst/>
              <a:latin typeface="Myriad Pro" panose="020B0503030403020204" pitchFamily="34" charset="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endParaRPr lang="en-US" sz="4000" i="0" u="none" strike="noStrike" dirty="0">
              <a:solidFill>
                <a:srgbClr val="004669"/>
              </a:solidFill>
              <a:effectLst/>
              <a:latin typeface="Myriad Pro" panose="020B050303040302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29F71AA9-93BF-064A-A509-4CFFE7EA84CA}"/>
              </a:ext>
            </a:extLst>
          </p:cNvPr>
          <p:cNvGrpSpPr/>
          <p:nvPr/>
        </p:nvGrpSpPr>
        <p:grpSpPr>
          <a:xfrm>
            <a:off x="10505854" y="160771"/>
            <a:ext cx="1534831" cy="1401288"/>
            <a:chOff x="10075249" y="591344"/>
            <a:chExt cx="1838622" cy="1705700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52191ED1-E328-AD4E-8657-089B5B232151}"/>
                </a:ext>
              </a:extLst>
            </p:cNvPr>
            <p:cNvGrpSpPr/>
            <p:nvPr/>
          </p:nvGrpSpPr>
          <p:grpSpPr>
            <a:xfrm>
              <a:off x="10414660" y="591344"/>
              <a:ext cx="1499211" cy="1332459"/>
              <a:chOff x="10414660" y="591344"/>
              <a:chExt cx="1499211" cy="1332459"/>
            </a:xfrm>
          </p:grpSpPr>
          <p:sp>
            <p:nvSpPr>
              <p:cNvPr id="5" name="Triangle 4">
                <a:extLst>
                  <a:ext uri="{FF2B5EF4-FFF2-40B4-BE49-F238E27FC236}">
                    <a16:creationId xmlns:a16="http://schemas.microsoft.com/office/drawing/2014/main" id="{0F4F21A0-7684-1A41-8D61-85CF80CFE47D}"/>
                  </a:ext>
                </a:extLst>
              </p:cNvPr>
              <p:cNvSpPr/>
              <p:nvPr/>
            </p:nvSpPr>
            <p:spPr>
              <a:xfrm>
                <a:off x="10414660" y="591344"/>
                <a:ext cx="1499211" cy="1332459"/>
              </a:xfrm>
              <a:prstGeom prst="triangle">
                <a:avLst/>
              </a:prstGeom>
              <a:solidFill>
                <a:srgbClr val="EEB11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002060"/>
                  </a:solidFill>
                </a:endParaRPr>
              </a:p>
            </p:txBody>
          </p:sp>
          <p:sp>
            <p:nvSpPr>
              <p:cNvPr id="6" name="Triangle 5">
                <a:extLst>
                  <a:ext uri="{FF2B5EF4-FFF2-40B4-BE49-F238E27FC236}">
                    <a16:creationId xmlns:a16="http://schemas.microsoft.com/office/drawing/2014/main" id="{41240581-CE96-4343-A00C-B93A019A85F1}"/>
                  </a:ext>
                </a:extLst>
              </p:cNvPr>
              <p:cNvSpPr/>
              <p:nvPr/>
            </p:nvSpPr>
            <p:spPr>
              <a:xfrm>
                <a:off x="10628421" y="890650"/>
                <a:ext cx="1068779" cy="883792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002060"/>
                  </a:solidFill>
                </a:endParaRPr>
              </a:p>
            </p:txBody>
          </p:sp>
        </p:grpSp>
        <p:sp>
          <p:nvSpPr>
            <p:cNvPr id="4" name="Donut 3">
              <a:extLst>
                <a:ext uri="{FF2B5EF4-FFF2-40B4-BE49-F238E27FC236}">
                  <a16:creationId xmlns:a16="http://schemas.microsoft.com/office/drawing/2014/main" id="{16517CC4-921A-5C41-9E27-4B55A4364ECC}"/>
                </a:ext>
              </a:extLst>
            </p:cNvPr>
            <p:cNvSpPr/>
            <p:nvPr/>
          </p:nvSpPr>
          <p:spPr>
            <a:xfrm>
              <a:off x="10075249" y="1311393"/>
              <a:ext cx="1068779" cy="985651"/>
            </a:xfrm>
            <a:prstGeom prst="donut">
              <a:avLst>
                <a:gd name="adj" fmla="val 13645"/>
              </a:avLst>
            </a:prstGeom>
            <a:solidFill>
              <a:srgbClr val="0046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2060"/>
                </a:solidFill>
              </a:endParaRPr>
            </a:p>
          </p:txBody>
        </p:sp>
      </p:grpSp>
      <p:pic>
        <p:nvPicPr>
          <p:cNvPr id="15" name="Picture 14" descr="A close-up of a graphic design&#10;&#10;Description automatically generated">
            <a:extLst>
              <a:ext uri="{FF2B5EF4-FFF2-40B4-BE49-F238E27FC236}">
                <a16:creationId xmlns:a16="http://schemas.microsoft.com/office/drawing/2014/main" id="{298C118B-E084-B76A-61CC-27D655689D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8863" y="3449295"/>
            <a:ext cx="5030854" cy="3144284"/>
          </a:xfrm>
          <a:prstGeom prst="rect">
            <a:avLst/>
          </a:prstGeom>
        </p:spPr>
      </p:pic>
      <p:pic>
        <p:nvPicPr>
          <p:cNvPr id="16" name="Picture 2">
            <a:extLst>
              <a:ext uri="{FF2B5EF4-FFF2-40B4-BE49-F238E27FC236}">
                <a16:creationId xmlns:a16="http://schemas.microsoft.com/office/drawing/2014/main" id="{E0B5FFD0-F5B3-7732-8205-BED17A339B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023" y="4241926"/>
            <a:ext cx="1709063" cy="1497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6" descr="A black and white logo with white letters&#10;&#10;Description automatically generated">
            <a:extLst>
              <a:ext uri="{FF2B5EF4-FFF2-40B4-BE49-F238E27FC236}">
                <a16:creationId xmlns:a16="http://schemas.microsoft.com/office/drawing/2014/main" id="{BC6C7FF2-CFDF-0509-7605-9274795BD0B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5836" y="5903247"/>
            <a:ext cx="1819436" cy="399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93486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2643" y="0"/>
            <a:ext cx="3249823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  <a:gd name="connsiteX0" fmla="*/ 579120 w 4167271"/>
              <a:gd name="connsiteY0" fmla="*/ 3048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  <a:gd name="connsiteX7" fmla="*/ 579120 w 4167271"/>
              <a:gd name="connsiteY7" fmla="*/ 30480 h 6858000"/>
              <a:gd name="connsiteX0" fmla="*/ 746760 w 4167271"/>
              <a:gd name="connsiteY0" fmla="*/ 3048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  <a:gd name="connsiteX7" fmla="*/ 746760 w 4167271"/>
              <a:gd name="connsiteY7" fmla="*/ 30480 h 6858000"/>
              <a:gd name="connsiteX0" fmla="*/ 975360 w 4167271"/>
              <a:gd name="connsiteY0" fmla="*/ 1524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  <a:gd name="connsiteX7" fmla="*/ 975360 w 4167271"/>
              <a:gd name="connsiteY7" fmla="*/ 15240 h 6858000"/>
              <a:gd name="connsiteX0" fmla="*/ 975360 w 4167271"/>
              <a:gd name="connsiteY0" fmla="*/ 1524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  <a:gd name="connsiteX7" fmla="*/ 975360 w 4167271"/>
              <a:gd name="connsiteY7" fmla="*/ 15240 h 6858000"/>
              <a:gd name="connsiteX0" fmla="*/ 274320 w 3466231"/>
              <a:gd name="connsiteY0" fmla="*/ 15240 h 6858000"/>
              <a:gd name="connsiteX1" fmla="*/ 1558510 w 3466231"/>
              <a:gd name="connsiteY1" fmla="*/ 0 h 6858000"/>
              <a:gd name="connsiteX2" fmla="*/ 1686763 w 3466231"/>
              <a:gd name="connsiteY2" fmla="*/ 82222 h 6858000"/>
              <a:gd name="connsiteX3" fmla="*/ 3466231 w 3466231"/>
              <a:gd name="connsiteY3" fmla="*/ 3429000 h 6858000"/>
              <a:gd name="connsiteX4" fmla="*/ 1686763 w 3466231"/>
              <a:gd name="connsiteY4" fmla="*/ 6775779 h 6858000"/>
              <a:gd name="connsiteX5" fmla="*/ 1558510 w 3466231"/>
              <a:gd name="connsiteY5" fmla="*/ 6858000 h 6858000"/>
              <a:gd name="connsiteX6" fmla="*/ 0 w 3466231"/>
              <a:gd name="connsiteY6" fmla="*/ 6812280 h 6858000"/>
              <a:gd name="connsiteX7" fmla="*/ 274320 w 3466231"/>
              <a:gd name="connsiteY7" fmla="*/ 15240 h 6858000"/>
              <a:gd name="connsiteX0" fmla="*/ 30480 w 3222391"/>
              <a:gd name="connsiteY0" fmla="*/ 15240 h 6858000"/>
              <a:gd name="connsiteX1" fmla="*/ 1314670 w 3222391"/>
              <a:gd name="connsiteY1" fmla="*/ 0 h 6858000"/>
              <a:gd name="connsiteX2" fmla="*/ 1442923 w 3222391"/>
              <a:gd name="connsiteY2" fmla="*/ 82222 h 6858000"/>
              <a:gd name="connsiteX3" fmla="*/ 3222391 w 3222391"/>
              <a:gd name="connsiteY3" fmla="*/ 3429000 h 6858000"/>
              <a:gd name="connsiteX4" fmla="*/ 1442923 w 3222391"/>
              <a:gd name="connsiteY4" fmla="*/ 6775779 h 6858000"/>
              <a:gd name="connsiteX5" fmla="*/ 1314670 w 3222391"/>
              <a:gd name="connsiteY5" fmla="*/ 6858000 h 6858000"/>
              <a:gd name="connsiteX6" fmla="*/ 0 w 3222391"/>
              <a:gd name="connsiteY6" fmla="*/ 6827520 h 6858000"/>
              <a:gd name="connsiteX7" fmla="*/ 30480 w 3222391"/>
              <a:gd name="connsiteY7" fmla="*/ 15240 h 6858000"/>
              <a:gd name="connsiteX0" fmla="*/ 0 w 3191911"/>
              <a:gd name="connsiteY0" fmla="*/ 15240 h 6858000"/>
              <a:gd name="connsiteX1" fmla="*/ 1284190 w 3191911"/>
              <a:gd name="connsiteY1" fmla="*/ 0 h 6858000"/>
              <a:gd name="connsiteX2" fmla="*/ 1412443 w 3191911"/>
              <a:gd name="connsiteY2" fmla="*/ 82222 h 6858000"/>
              <a:gd name="connsiteX3" fmla="*/ 3191911 w 3191911"/>
              <a:gd name="connsiteY3" fmla="*/ 3429000 h 6858000"/>
              <a:gd name="connsiteX4" fmla="*/ 1412443 w 3191911"/>
              <a:gd name="connsiteY4" fmla="*/ 6775779 h 6858000"/>
              <a:gd name="connsiteX5" fmla="*/ 1284190 w 3191911"/>
              <a:gd name="connsiteY5" fmla="*/ 6858000 h 6858000"/>
              <a:gd name="connsiteX6" fmla="*/ 152400 w 3191911"/>
              <a:gd name="connsiteY6" fmla="*/ 6812280 h 6858000"/>
              <a:gd name="connsiteX7" fmla="*/ 0 w 3191911"/>
              <a:gd name="connsiteY7" fmla="*/ 15240 h 6858000"/>
              <a:gd name="connsiteX0" fmla="*/ 30480 w 3222391"/>
              <a:gd name="connsiteY0" fmla="*/ 15240 h 6858000"/>
              <a:gd name="connsiteX1" fmla="*/ 1314670 w 3222391"/>
              <a:gd name="connsiteY1" fmla="*/ 0 h 6858000"/>
              <a:gd name="connsiteX2" fmla="*/ 1442923 w 3222391"/>
              <a:gd name="connsiteY2" fmla="*/ 82222 h 6858000"/>
              <a:gd name="connsiteX3" fmla="*/ 3222391 w 3222391"/>
              <a:gd name="connsiteY3" fmla="*/ 3429000 h 6858000"/>
              <a:gd name="connsiteX4" fmla="*/ 1442923 w 3222391"/>
              <a:gd name="connsiteY4" fmla="*/ 6775779 h 6858000"/>
              <a:gd name="connsiteX5" fmla="*/ 1314670 w 3222391"/>
              <a:gd name="connsiteY5" fmla="*/ 6858000 h 6858000"/>
              <a:gd name="connsiteX6" fmla="*/ 0 w 3222391"/>
              <a:gd name="connsiteY6" fmla="*/ 6858000 h 6858000"/>
              <a:gd name="connsiteX7" fmla="*/ 30480 w 3222391"/>
              <a:gd name="connsiteY7" fmla="*/ 15240 h 6858000"/>
              <a:gd name="connsiteX0" fmla="*/ 3048 w 3222391"/>
              <a:gd name="connsiteY0" fmla="*/ 6096 h 6858000"/>
              <a:gd name="connsiteX1" fmla="*/ 1314670 w 3222391"/>
              <a:gd name="connsiteY1" fmla="*/ 0 h 6858000"/>
              <a:gd name="connsiteX2" fmla="*/ 1442923 w 3222391"/>
              <a:gd name="connsiteY2" fmla="*/ 82222 h 6858000"/>
              <a:gd name="connsiteX3" fmla="*/ 3222391 w 3222391"/>
              <a:gd name="connsiteY3" fmla="*/ 3429000 h 6858000"/>
              <a:gd name="connsiteX4" fmla="*/ 1442923 w 3222391"/>
              <a:gd name="connsiteY4" fmla="*/ 6775779 h 6858000"/>
              <a:gd name="connsiteX5" fmla="*/ 1314670 w 3222391"/>
              <a:gd name="connsiteY5" fmla="*/ 6858000 h 6858000"/>
              <a:gd name="connsiteX6" fmla="*/ 0 w 3222391"/>
              <a:gd name="connsiteY6" fmla="*/ 6858000 h 6858000"/>
              <a:gd name="connsiteX7" fmla="*/ 3048 w 3222391"/>
              <a:gd name="connsiteY7" fmla="*/ 6096 h 6858000"/>
              <a:gd name="connsiteX0" fmla="*/ 5038 w 3224381"/>
              <a:gd name="connsiteY0" fmla="*/ 6096 h 6858000"/>
              <a:gd name="connsiteX1" fmla="*/ 1316660 w 3224381"/>
              <a:gd name="connsiteY1" fmla="*/ 0 h 6858000"/>
              <a:gd name="connsiteX2" fmla="*/ 1444913 w 3224381"/>
              <a:gd name="connsiteY2" fmla="*/ 82222 h 6858000"/>
              <a:gd name="connsiteX3" fmla="*/ 3224381 w 3224381"/>
              <a:gd name="connsiteY3" fmla="*/ 3429000 h 6858000"/>
              <a:gd name="connsiteX4" fmla="*/ 1444913 w 3224381"/>
              <a:gd name="connsiteY4" fmla="*/ 6775779 h 6858000"/>
              <a:gd name="connsiteX5" fmla="*/ 1316660 w 3224381"/>
              <a:gd name="connsiteY5" fmla="*/ 6858000 h 6858000"/>
              <a:gd name="connsiteX6" fmla="*/ 1990 w 3224381"/>
              <a:gd name="connsiteY6" fmla="*/ 6858000 h 6858000"/>
              <a:gd name="connsiteX7" fmla="*/ 5038 w 3224381"/>
              <a:gd name="connsiteY7" fmla="*/ 6096 h 6858000"/>
              <a:gd name="connsiteX0" fmla="*/ 2921 w 3231408"/>
              <a:gd name="connsiteY0" fmla="*/ 24384 h 6858000"/>
              <a:gd name="connsiteX1" fmla="*/ 1323687 w 3231408"/>
              <a:gd name="connsiteY1" fmla="*/ 0 h 6858000"/>
              <a:gd name="connsiteX2" fmla="*/ 1451940 w 3231408"/>
              <a:gd name="connsiteY2" fmla="*/ 82222 h 6858000"/>
              <a:gd name="connsiteX3" fmla="*/ 3231408 w 3231408"/>
              <a:gd name="connsiteY3" fmla="*/ 3429000 h 6858000"/>
              <a:gd name="connsiteX4" fmla="*/ 1451940 w 3231408"/>
              <a:gd name="connsiteY4" fmla="*/ 6775779 h 6858000"/>
              <a:gd name="connsiteX5" fmla="*/ 1323687 w 3231408"/>
              <a:gd name="connsiteY5" fmla="*/ 6858000 h 6858000"/>
              <a:gd name="connsiteX6" fmla="*/ 9017 w 3231408"/>
              <a:gd name="connsiteY6" fmla="*/ 6858000 h 6858000"/>
              <a:gd name="connsiteX7" fmla="*/ 2921 w 3231408"/>
              <a:gd name="connsiteY7" fmla="*/ 24384 h 6858000"/>
              <a:gd name="connsiteX0" fmla="*/ 2921 w 3231408"/>
              <a:gd name="connsiteY0" fmla="*/ 6096 h 6858000"/>
              <a:gd name="connsiteX1" fmla="*/ 1323687 w 3231408"/>
              <a:gd name="connsiteY1" fmla="*/ 0 h 6858000"/>
              <a:gd name="connsiteX2" fmla="*/ 1451940 w 3231408"/>
              <a:gd name="connsiteY2" fmla="*/ 82222 h 6858000"/>
              <a:gd name="connsiteX3" fmla="*/ 3231408 w 3231408"/>
              <a:gd name="connsiteY3" fmla="*/ 3429000 h 6858000"/>
              <a:gd name="connsiteX4" fmla="*/ 1451940 w 3231408"/>
              <a:gd name="connsiteY4" fmla="*/ 6775779 h 6858000"/>
              <a:gd name="connsiteX5" fmla="*/ 1323687 w 3231408"/>
              <a:gd name="connsiteY5" fmla="*/ 6858000 h 6858000"/>
              <a:gd name="connsiteX6" fmla="*/ 9017 w 3231408"/>
              <a:gd name="connsiteY6" fmla="*/ 6858000 h 6858000"/>
              <a:gd name="connsiteX7" fmla="*/ 2921 w 3231408"/>
              <a:gd name="connsiteY7" fmla="*/ 6096 h 6858000"/>
              <a:gd name="connsiteX0" fmla="*/ 5038 w 3233525"/>
              <a:gd name="connsiteY0" fmla="*/ 6096 h 6858000"/>
              <a:gd name="connsiteX1" fmla="*/ 1325804 w 3233525"/>
              <a:gd name="connsiteY1" fmla="*/ 0 h 6858000"/>
              <a:gd name="connsiteX2" fmla="*/ 1454057 w 3233525"/>
              <a:gd name="connsiteY2" fmla="*/ 82222 h 6858000"/>
              <a:gd name="connsiteX3" fmla="*/ 3233525 w 3233525"/>
              <a:gd name="connsiteY3" fmla="*/ 3429000 h 6858000"/>
              <a:gd name="connsiteX4" fmla="*/ 1454057 w 3233525"/>
              <a:gd name="connsiteY4" fmla="*/ 6775779 h 6858000"/>
              <a:gd name="connsiteX5" fmla="*/ 1325804 w 3233525"/>
              <a:gd name="connsiteY5" fmla="*/ 6858000 h 6858000"/>
              <a:gd name="connsiteX6" fmla="*/ 1990 w 3233525"/>
              <a:gd name="connsiteY6" fmla="*/ 6848856 h 6858000"/>
              <a:gd name="connsiteX7" fmla="*/ 5038 w 3233525"/>
              <a:gd name="connsiteY7" fmla="*/ 6096 h 6858000"/>
              <a:gd name="connsiteX0" fmla="*/ 21336 w 3249823"/>
              <a:gd name="connsiteY0" fmla="*/ 6096 h 6858000"/>
              <a:gd name="connsiteX1" fmla="*/ 1342102 w 3249823"/>
              <a:gd name="connsiteY1" fmla="*/ 0 h 6858000"/>
              <a:gd name="connsiteX2" fmla="*/ 1470355 w 3249823"/>
              <a:gd name="connsiteY2" fmla="*/ 82222 h 6858000"/>
              <a:gd name="connsiteX3" fmla="*/ 3249823 w 3249823"/>
              <a:gd name="connsiteY3" fmla="*/ 3429000 h 6858000"/>
              <a:gd name="connsiteX4" fmla="*/ 1470355 w 3249823"/>
              <a:gd name="connsiteY4" fmla="*/ 6775779 h 6858000"/>
              <a:gd name="connsiteX5" fmla="*/ 1342102 w 3249823"/>
              <a:gd name="connsiteY5" fmla="*/ 6858000 h 6858000"/>
              <a:gd name="connsiteX6" fmla="*/ 0 w 3249823"/>
              <a:gd name="connsiteY6" fmla="*/ 6858000 h 6858000"/>
              <a:gd name="connsiteX7" fmla="*/ 21336 w 3249823"/>
              <a:gd name="connsiteY7" fmla="*/ 609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249823" h="6858000">
                <a:moveTo>
                  <a:pt x="21336" y="6096"/>
                </a:moveTo>
                <a:lnTo>
                  <a:pt x="1342102" y="0"/>
                </a:lnTo>
                <a:lnTo>
                  <a:pt x="1470355" y="82222"/>
                </a:lnTo>
                <a:cubicBezTo>
                  <a:pt x="2543959" y="807534"/>
                  <a:pt x="3249823" y="2035835"/>
                  <a:pt x="3249823" y="3429000"/>
                </a:cubicBezTo>
                <a:cubicBezTo>
                  <a:pt x="3249823" y="4822165"/>
                  <a:pt x="2543959" y="6050467"/>
                  <a:pt x="1470355" y="6775779"/>
                </a:cubicBezTo>
                <a:lnTo>
                  <a:pt x="1342102" y="6858000"/>
                </a:lnTo>
                <a:lnTo>
                  <a:pt x="0" y="6858000"/>
                </a:lnTo>
                <a:cubicBezTo>
                  <a:pt x="0" y="4572000"/>
                  <a:pt x="12192" y="2282952"/>
                  <a:pt x="21336" y="6096"/>
                </a:cubicBezTo>
                <a:close/>
              </a:path>
            </a:pathLst>
          </a:custGeom>
          <a:solidFill>
            <a:srgbClr val="0046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B698223-9CAD-0547-AD1D-DB30A68A8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891" y="680668"/>
            <a:ext cx="2528661" cy="3549622"/>
          </a:xfrm>
        </p:spPr>
        <p:txBody>
          <a:bodyPr anchor="t">
            <a:normAutofit/>
          </a:bodyPr>
          <a:lstStyle/>
          <a:p>
            <a:br>
              <a:rPr lang="en-US" sz="3600" b="1" dirty="0">
                <a:solidFill>
                  <a:schemeClr val="bg1"/>
                </a:solidFill>
                <a:latin typeface="Myriad Pro" panose="020B0503030403020204" pitchFamily="34" charset="0"/>
                <a:cs typeface="Calibri Light" panose="020F0302020204030204" pitchFamily="34" charset="0"/>
              </a:rPr>
            </a:br>
            <a:br>
              <a:rPr lang="en-US" sz="3600" b="1" dirty="0">
                <a:solidFill>
                  <a:schemeClr val="bg1"/>
                </a:solidFill>
                <a:latin typeface="Myriad Pro" panose="020B0503030403020204" pitchFamily="34" charset="0"/>
                <a:cs typeface="Calibri Light" panose="020F0302020204030204" pitchFamily="34" charset="0"/>
              </a:rPr>
            </a:br>
            <a:r>
              <a:rPr lang="en-US" sz="3600" b="1" dirty="0">
                <a:solidFill>
                  <a:schemeClr val="bg1"/>
                </a:solidFill>
                <a:latin typeface="Myriad Pro" panose="020B0503030403020204" pitchFamily="34" charset="0"/>
                <a:cs typeface="Calibri Light" panose="020F0302020204030204" pitchFamily="34" charset="0"/>
              </a:rPr>
              <a:t>Act 3: </a:t>
            </a:r>
            <a:r>
              <a:rPr lang="en-US" sz="3600" dirty="0">
                <a:solidFill>
                  <a:schemeClr val="bg1"/>
                </a:solidFill>
                <a:latin typeface="Myriad Pro" panose="020B0503030403020204" pitchFamily="34" charset="0"/>
                <a:cs typeface="Calibri Light" panose="020F0302020204030204" pitchFamily="34" charset="0"/>
              </a:rPr>
              <a:t>Introducing </a:t>
            </a:r>
            <a:br>
              <a:rPr lang="en-US" sz="3600" dirty="0">
                <a:solidFill>
                  <a:schemeClr val="bg1"/>
                </a:solidFill>
                <a:latin typeface="Myriad Pro" panose="020B0503030403020204" pitchFamily="34" charset="0"/>
                <a:cs typeface="Calibri Light" panose="020F0302020204030204" pitchFamily="34" charset="0"/>
              </a:rPr>
            </a:br>
            <a:r>
              <a:rPr lang="en-US" sz="3600" dirty="0">
                <a:solidFill>
                  <a:schemeClr val="bg1"/>
                </a:solidFill>
                <a:latin typeface="Myriad Pro" panose="020B0503030403020204" pitchFamily="34" charset="0"/>
                <a:cs typeface="Calibri Light" panose="020F0302020204030204" pitchFamily="34" charset="0"/>
              </a:rPr>
              <a:t>HDTs Experiment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solidFill>
            <a:schemeClr val="bg1"/>
          </a:solidFill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859E30-E2D0-8E4C-B7FA-8D64E6B083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10511" y="726752"/>
            <a:ext cx="7457116" cy="5998138"/>
          </a:xfrm>
        </p:spPr>
        <p:txBody>
          <a:bodyPr anchor="ctr">
            <a:normAutofit lnSpcReduction="10000"/>
          </a:bodyPr>
          <a:lstStyle/>
          <a:p>
            <a:pPr rtl="0" fontAlgn="base">
              <a:spcBef>
                <a:spcPts val="0"/>
              </a:spcBef>
              <a:spcAft>
                <a:spcPts val="0"/>
              </a:spcAft>
              <a:buClr>
                <a:srgbClr val="EEB111"/>
              </a:buClr>
              <a:buFont typeface="Wingdings" pitchFamily="2" charset="2"/>
              <a:buChar char="§"/>
            </a:pPr>
            <a:r>
              <a:rPr lang="en-US" sz="2400" b="1" i="0" u="none" strike="noStrike" dirty="0">
                <a:solidFill>
                  <a:srgbClr val="004669"/>
                </a:solidFill>
                <a:effectLst/>
                <a:latin typeface="Myriad Pro" panose="020B050303040302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HDTs:</a:t>
            </a:r>
          </a:p>
          <a:p>
            <a:pPr lvl="1" fontAlgn="base">
              <a:spcBef>
                <a:spcPts val="0"/>
              </a:spcBef>
              <a:buClr>
                <a:srgbClr val="004669"/>
              </a:buClr>
              <a:buFont typeface="Wingdings" pitchFamily="2" charset="2"/>
              <a:buChar char="§"/>
            </a:pPr>
            <a:r>
              <a:rPr lang="en-US" sz="2200" i="0" u="none" strike="noStrike" dirty="0">
                <a:solidFill>
                  <a:srgbClr val="004669"/>
                </a:solidFill>
                <a:effectLst/>
                <a:latin typeface="Myriad Pro" panose="020B050303040302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Select actors to be HDTs. </a:t>
            </a:r>
          </a:p>
          <a:p>
            <a:pPr lvl="1" fontAlgn="base">
              <a:spcBef>
                <a:spcPts val="0"/>
              </a:spcBef>
              <a:buClr>
                <a:srgbClr val="004669"/>
              </a:buClr>
              <a:buFont typeface="Wingdings" pitchFamily="2" charset="2"/>
              <a:buChar char="§"/>
            </a:pPr>
            <a:r>
              <a:rPr lang="en-US" sz="2200" i="0" u="none" strike="noStrike" dirty="0">
                <a:solidFill>
                  <a:srgbClr val="004669"/>
                </a:solidFill>
                <a:effectLst/>
                <a:latin typeface="Myriad Pro" panose="020B050303040302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These students will tell macrophage actors that they are holding too many ping pong balls. </a:t>
            </a:r>
          </a:p>
          <a:p>
            <a:pPr lvl="1" fontAlgn="base">
              <a:spcBef>
                <a:spcPts val="0"/>
              </a:spcBef>
              <a:buClr>
                <a:srgbClr val="004669"/>
              </a:buClr>
              <a:buFont typeface="Wingdings" pitchFamily="2" charset="2"/>
              <a:buChar char="§"/>
            </a:pPr>
            <a:r>
              <a:rPr lang="en-US" sz="2200" i="0" u="none" strike="noStrike" dirty="0">
                <a:solidFill>
                  <a:srgbClr val="004669"/>
                </a:solidFill>
                <a:effectLst/>
                <a:latin typeface="Myriad Pro" panose="020B050303040302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The macrophages must dispose of their ping pong balls in a container and sit in a chair (apoptosis).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Clr>
                <a:srgbClr val="EEB111"/>
              </a:buClr>
              <a:buFont typeface="Wingdings" pitchFamily="2" charset="2"/>
              <a:buChar char="§"/>
            </a:pPr>
            <a:endParaRPr lang="en-US" sz="2400" i="0" u="none" strike="noStrike" dirty="0">
              <a:solidFill>
                <a:srgbClr val="004669"/>
              </a:solidFill>
              <a:effectLst/>
              <a:latin typeface="Myriad Pro" panose="020B050303040302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Clr>
                <a:srgbClr val="EEB111"/>
              </a:buClr>
              <a:buFont typeface="Wingdings" pitchFamily="2" charset="2"/>
              <a:buChar char="§"/>
            </a:pPr>
            <a:r>
              <a:rPr lang="en-US" sz="2400" b="1" i="0" u="none" strike="noStrike" dirty="0">
                <a:solidFill>
                  <a:srgbClr val="004669"/>
                </a:solidFill>
                <a:effectLst/>
                <a:latin typeface="Myriad Pro" panose="020B050303040302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Other Immune Cells:</a:t>
            </a:r>
          </a:p>
          <a:p>
            <a:pPr lvl="1" fontAlgn="base">
              <a:spcBef>
                <a:spcPts val="0"/>
              </a:spcBef>
              <a:buFont typeface="Wingdings" pitchFamily="2" charset="2"/>
              <a:buChar char="§"/>
            </a:pPr>
            <a:r>
              <a:rPr lang="en-US" sz="2400" i="0" u="none" strike="noStrike" dirty="0">
                <a:solidFill>
                  <a:srgbClr val="004669"/>
                </a:solidFill>
                <a:effectLst/>
                <a:latin typeface="Myriad Pro" panose="020B050303040302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These actors continue to encircle ping pong balls with their arms, forming granulomas, preventing macrophages from collecting these TB.</a:t>
            </a:r>
            <a:endParaRPr lang="en-US" sz="2800" b="1" i="0" u="none" strike="noStrike" dirty="0">
              <a:solidFill>
                <a:srgbClr val="004669"/>
              </a:solidFill>
              <a:effectLst/>
              <a:latin typeface="Myriad Pro" panose="020B050303040302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Clr>
                <a:srgbClr val="EEB111"/>
              </a:buClr>
              <a:buFont typeface="Wingdings" pitchFamily="2" charset="2"/>
              <a:buChar char="§"/>
            </a:pPr>
            <a:endParaRPr lang="en-US" sz="2400" i="0" u="none" strike="noStrike" dirty="0">
              <a:solidFill>
                <a:srgbClr val="004669"/>
              </a:solidFill>
              <a:effectLst/>
              <a:latin typeface="Myriad Pro" panose="020B050303040302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fontAlgn="base">
              <a:spcBef>
                <a:spcPts val="0"/>
              </a:spcBef>
              <a:buClr>
                <a:srgbClr val="EEB111"/>
              </a:buClr>
              <a:buFont typeface="Wingdings" pitchFamily="2" charset="2"/>
              <a:buChar char="§"/>
            </a:pPr>
            <a:r>
              <a:rPr lang="en-US" sz="2400" b="1" i="0" u="none" strike="noStrike" dirty="0">
                <a:solidFill>
                  <a:srgbClr val="004669"/>
                </a:solidFill>
                <a:effectLst/>
                <a:latin typeface="Myriad Pro" panose="020B050303040302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Macrophages:</a:t>
            </a:r>
          </a:p>
          <a:p>
            <a:pPr lvl="1" fontAlgn="base">
              <a:spcBef>
                <a:spcPts val="0"/>
              </a:spcBef>
              <a:buClr>
                <a:srgbClr val="004669"/>
              </a:buClr>
              <a:buFont typeface="Wingdings" pitchFamily="2" charset="2"/>
              <a:buChar char="§"/>
            </a:pPr>
            <a:r>
              <a:rPr lang="en-US" sz="2200" i="0" u="none" strike="noStrike" dirty="0">
                <a:solidFill>
                  <a:srgbClr val="004669"/>
                </a:solidFill>
                <a:effectLst/>
                <a:latin typeface="Myriad Pro" panose="020B050303040302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The rest of the actors are macrophages.</a:t>
            </a:r>
          </a:p>
          <a:p>
            <a:pPr lvl="1" fontAlgn="base">
              <a:spcBef>
                <a:spcPts val="0"/>
              </a:spcBef>
              <a:buClr>
                <a:srgbClr val="004669"/>
              </a:buClr>
              <a:buFont typeface="Wingdings" pitchFamily="2" charset="2"/>
              <a:buChar char="§"/>
            </a:pPr>
            <a:r>
              <a:rPr lang="en-US" sz="2200" dirty="0">
                <a:solidFill>
                  <a:srgbClr val="004669"/>
                </a:solidFill>
                <a:latin typeface="Myriad Pro" panose="020B050303040302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lang="en-US" sz="2200" i="0" u="none" strike="noStrike" dirty="0">
                <a:solidFill>
                  <a:srgbClr val="004669"/>
                </a:solidFill>
                <a:effectLst/>
                <a:latin typeface="Myriad Pro" panose="020B050303040302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ontinue to collect as many ping pong balls as possible in one hand. </a:t>
            </a:r>
          </a:p>
          <a:p>
            <a:pPr lvl="1" fontAlgn="base">
              <a:spcBef>
                <a:spcPts val="0"/>
              </a:spcBef>
              <a:buClr>
                <a:srgbClr val="004669"/>
              </a:buClr>
              <a:buFont typeface="Wingdings" pitchFamily="2" charset="2"/>
              <a:buChar char="§"/>
            </a:pPr>
            <a:r>
              <a:rPr lang="en-US" sz="2200" i="0" u="none" strike="noStrike" dirty="0">
                <a:solidFill>
                  <a:srgbClr val="004669"/>
                </a:solidFill>
                <a:effectLst/>
                <a:latin typeface="Myriad Pro" panose="020B050303040302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If an actor drops a ping pong ball,  they </a:t>
            </a:r>
            <a:r>
              <a:rPr lang="en-US" sz="2200" i="0" u="none" strike="noStrike" dirty="0">
                <a:solidFill>
                  <a:srgbClr val="004669"/>
                </a:solidFill>
                <a:effectLst/>
                <a:latin typeface="Myriad Pro" panose="020B0503030403020204" pitchFamily="34" charset="0"/>
              </a:rPr>
              <a:t>must drop all their ping pong balls and sit down on the floor (necrosis). 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29F71AA9-93BF-064A-A509-4CFFE7EA84CA}"/>
              </a:ext>
            </a:extLst>
          </p:cNvPr>
          <p:cNvGrpSpPr/>
          <p:nvPr/>
        </p:nvGrpSpPr>
        <p:grpSpPr>
          <a:xfrm>
            <a:off x="10505854" y="160771"/>
            <a:ext cx="1534831" cy="1401288"/>
            <a:chOff x="10075249" y="591344"/>
            <a:chExt cx="1838622" cy="1705700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52191ED1-E328-AD4E-8657-089B5B232151}"/>
                </a:ext>
              </a:extLst>
            </p:cNvPr>
            <p:cNvGrpSpPr/>
            <p:nvPr/>
          </p:nvGrpSpPr>
          <p:grpSpPr>
            <a:xfrm>
              <a:off x="10414660" y="591344"/>
              <a:ext cx="1499211" cy="1332459"/>
              <a:chOff x="10414660" y="591344"/>
              <a:chExt cx="1499211" cy="1332459"/>
            </a:xfrm>
          </p:grpSpPr>
          <p:sp>
            <p:nvSpPr>
              <p:cNvPr id="5" name="Triangle 4">
                <a:extLst>
                  <a:ext uri="{FF2B5EF4-FFF2-40B4-BE49-F238E27FC236}">
                    <a16:creationId xmlns:a16="http://schemas.microsoft.com/office/drawing/2014/main" id="{0F4F21A0-7684-1A41-8D61-85CF80CFE47D}"/>
                  </a:ext>
                </a:extLst>
              </p:cNvPr>
              <p:cNvSpPr/>
              <p:nvPr/>
            </p:nvSpPr>
            <p:spPr>
              <a:xfrm>
                <a:off x="10414660" y="591344"/>
                <a:ext cx="1499211" cy="1332459"/>
              </a:xfrm>
              <a:prstGeom prst="triangle">
                <a:avLst/>
              </a:prstGeom>
              <a:solidFill>
                <a:srgbClr val="EEB11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002060"/>
                  </a:solidFill>
                </a:endParaRPr>
              </a:p>
            </p:txBody>
          </p:sp>
          <p:sp>
            <p:nvSpPr>
              <p:cNvPr id="6" name="Triangle 5">
                <a:extLst>
                  <a:ext uri="{FF2B5EF4-FFF2-40B4-BE49-F238E27FC236}">
                    <a16:creationId xmlns:a16="http://schemas.microsoft.com/office/drawing/2014/main" id="{41240581-CE96-4343-A00C-B93A019A85F1}"/>
                  </a:ext>
                </a:extLst>
              </p:cNvPr>
              <p:cNvSpPr/>
              <p:nvPr/>
            </p:nvSpPr>
            <p:spPr>
              <a:xfrm>
                <a:off x="10628421" y="890650"/>
                <a:ext cx="1068779" cy="883792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002060"/>
                  </a:solidFill>
                </a:endParaRPr>
              </a:p>
            </p:txBody>
          </p:sp>
        </p:grpSp>
        <p:sp>
          <p:nvSpPr>
            <p:cNvPr id="4" name="Donut 3">
              <a:extLst>
                <a:ext uri="{FF2B5EF4-FFF2-40B4-BE49-F238E27FC236}">
                  <a16:creationId xmlns:a16="http://schemas.microsoft.com/office/drawing/2014/main" id="{16517CC4-921A-5C41-9E27-4B55A4364ECC}"/>
                </a:ext>
              </a:extLst>
            </p:cNvPr>
            <p:cNvSpPr/>
            <p:nvPr/>
          </p:nvSpPr>
          <p:spPr>
            <a:xfrm>
              <a:off x="10075249" y="1311393"/>
              <a:ext cx="1068779" cy="985651"/>
            </a:xfrm>
            <a:prstGeom prst="donut">
              <a:avLst>
                <a:gd name="adj" fmla="val 13645"/>
              </a:avLst>
            </a:prstGeom>
            <a:solidFill>
              <a:srgbClr val="0046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2060"/>
                </a:solidFill>
              </a:endParaRPr>
            </a:p>
          </p:txBody>
        </p:sp>
      </p:grpSp>
      <p:pic>
        <p:nvPicPr>
          <p:cNvPr id="15" name="Picture 2">
            <a:extLst>
              <a:ext uri="{FF2B5EF4-FFF2-40B4-BE49-F238E27FC236}">
                <a16:creationId xmlns:a16="http://schemas.microsoft.com/office/drawing/2014/main" id="{0FEAAEB1-E44B-EC34-94B8-CE3ECD2954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023" y="4241926"/>
            <a:ext cx="1709063" cy="1497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5" descr="A black and white logo with white letters&#10;&#10;Description automatically generated">
            <a:extLst>
              <a:ext uri="{FF2B5EF4-FFF2-40B4-BE49-F238E27FC236}">
                <a16:creationId xmlns:a16="http://schemas.microsoft.com/office/drawing/2014/main" id="{F5A258BB-9AC9-1556-6B4D-5FF8EA6BEEF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836" y="5903247"/>
            <a:ext cx="1819436" cy="399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99412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2643" y="0"/>
            <a:ext cx="3249823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  <a:gd name="connsiteX0" fmla="*/ 579120 w 4167271"/>
              <a:gd name="connsiteY0" fmla="*/ 3048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  <a:gd name="connsiteX7" fmla="*/ 579120 w 4167271"/>
              <a:gd name="connsiteY7" fmla="*/ 30480 h 6858000"/>
              <a:gd name="connsiteX0" fmla="*/ 746760 w 4167271"/>
              <a:gd name="connsiteY0" fmla="*/ 3048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  <a:gd name="connsiteX7" fmla="*/ 746760 w 4167271"/>
              <a:gd name="connsiteY7" fmla="*/ 30480 h 6858000"/>
              <a:gd name="connsiteX0" fmla="*/ 975360 w 4167271"/>
              <a:gd name="connsiteY0" fmla="*/ 1524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  <a:gd name="connsiteX7" fmla="*/ 975360 w 4167271"/>
              <a:gd name="connsiteY7" fmla="*/ 15240 h 6858000"/>
              <a:gd name="connsiteX0" fmla="*/ 975360 w 4167271"/>
              <a:gd name="connsiteY0" fmla="*/ 1524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  <a:gd name="connsiteX7" fmla="*/ 975360 w 4167271"/>
              <a:gd name="connsiteY7" fmla="*/ 15240 h 6858000"/>
              <a:gd name="connsiteX0" fmla="*/ 274320 w 3466231"/>
              <a:gd name="connsiteY0" fmla="*/ 15240 h 6858000"/>
              <a:gd name="connsiteX1" fmla="*/ 1558510 w 3466231"/>
              <a:gd name="connsiteY1" fmla="*/ 0 h 6858000"/>
              <a:gd name="connsiteX2" fmla="*/ 1686763 w 3466231"/>
              <a:gd name="connsiteY2" fmla="*/ 82222 h 6858000"/>
              <a:gd name="connsiteX3" fmla="*/ 3466231 w 3466231"/>
              <a:gd name="connsiteY3" fmla="*/ 3429000 h 6858000"/>
              <a:gd name="connsiteX4" fmla="*/ 1686763 w 3466231"/>
              <a:gd name="connsiteY4" fmla="*/ 6775779 h 6858000"/>
              <a:gd name="connsiteX5" fmla="*/ 1558510 w 3466231"/>
              <a:gd name="connsiteY5" fmla="*/ 6858000 h 6858000"/>
              <a:gd name="connsiteX6" fmla="*/ 0 w 3466231"/>
              <a:gd name="connsiteY6" fmla="*/ 6812280 h 6858000"/>
              <a:gd name="connsiteX7" fmla="*/ 274320 w 3466231"/>
              <a:gd name="connsiteY7" fmla="*/ 15240 h 6858000"/>
              <a:gd name="connsiteX0" fmla="*/ 30480 w 3222391"/>
              <a:gd name="connsiteY0" fmla="*/ 15240 h 6858000"/>
              <a:gd name="connsiteX1" fmla="*/ 1314670 w 3222391"/>
              <a:gd name="connsiteY1" fmla="*/ 0 h 6858000"/>
              <a:gd name="connsiteX2" fmla="*/ 1442923 w 3222391"/>
              <a:gd name="connsiteY2" fmla="*/ 82222 h 6858000"/>
              <a:gd name="connsiteX3" fmla="*/ 3222391 w 3222391"/>
              <a:gd name="connsiteY3" fmla="*/ 3429000 h 6858000"/>
              <a:gd name="connsiteX4" fmla="*/ 1442923 w 3222391"/>
              <a:gd name="connsiteY4" fmla="*/ 6775779 h 6858000"/>
              <a:gd name="connsiteX5" fmla="*/ 1314670 w 3222391"/>
              <a:gd name="connsiteY5" fmla="*/ 6858000 h 6858000"/>
              <a:gd name="connsiteX6" fmla="*/ 0 w 3222391"/>
              <a:gd name="connsiteY6" fmla="*/ 6827520 h 6858000"/>
              <a:gd name="connsiteX7" fmla="*/ 30480 w 3222391"/>
              <a:gd name="connsiteY7" fmla="*/ 15240 h 6858000"/>
              <a:gd name="connsiteX0" fmla="*/ 0 w 3191911"/>
              <a:gd name="connsiteY0" fmla="*/ 15240 h 6858000"/>
              <a:gd name="connsiteX1" fmla="*/ 1284190 w 3191911"/>
              <a:gd name="connsiteY1" fmla="*/ 0 h 6858000"/>
              <a:gd name="connsiteX2" fmla="*/ 1412443 w 3191911"/>
              <a:gd name="connsiteY2" fmla="*/ 82222 h 6858000"/>
              <a:gd name="connsiteX3" fmla="*/ 3191911 w 3191911"/>
              <a:gd name="connsiteY3" fmla="*/ 3429000 h 6858000"/>
              <a:gd name="connsiteX4" fmla="*/ 1412443 w 3191911"/>
              <a:gd name="connsiteY4" fmla="*/ 6775779 h 6858000"/>
              <a:gd name="connsiteX5" fmla="*/ 1284190 w 3191911"/>
              <a:gd name="connsiteY5" fmla="*/ 6858000 h 6858000"/>
              <a:gd name="connsiteX6" fmla="*/ 152400 w 3191911"/>
              <a:gd name="connsiteY6" fmla="*/ 6812280 h 6858000"/>
              <a:gd name="connsiteX7" fmla="*/ 0 w 3191911"/>
              <a:gd name="connsiteY7" fmla="*/ 15240 h 6858000"/>
              <a:gd name="connsiteX0" fmla="*/ 30480 w 3222391"/>
              <a:gd name="connsiteY0" fmla="*/ 15240 h 6858000"/>
              <a:gd name="connsiteX1" fmla="*/ 1314670 w 3222391"/>
              <a:gd name="connsiteY1" fmla="*/ 0 h 6858000"/>
              <a:gd name="connsiteX2" fmla="*/ 1442923 w 3222391"/>
              <a:gd name="connsiteY2" fmla="*/ 82222 h 6858000"/>
              <a:gd name="connsiteX3" fmla="*/ 3222391 w 3222391"/>
              <a:gd name="connsiteY3" fmla="*/ 3429000 h 6858000"/>
              <a:gd name="connsiteX4" fmla="*/ 1442923 w 3222391"/>
              <a:gd name="connsiteY4" fmla="*/ 6775779 h 6858000"/>
              <a:gd name="connsiteX5" fmla="*/ 1314670 w 3222391"/>
              <a:gd name="connsiteY5" fmla="*/ 6858000 h 6858000"/>
              <a:gd name="connsiteX6" fmla="*/ 0 w 3222391"/>
              <a:gd name="connsiteY6" fmla="*/ 6858000 h 6858000"/>
              <a:gd name="connsiteX7" fmla="*/ 30480 w 3222391"/>
              <a:gd name="connsiteY7" fmla="*/ 15240 h 6858000"/>
              <a:gd name="connsiteX0" fmla="*/ 3048 w 3222391"/>
              <a:gd name="connsiteY0" fmla="*/ 6096 h 6858000"/>
              <a:gd name="connsiteX1" fmla="*/ 1314670 w 3222391"/>
              <a:gd name="connsiteY1" fmla="*/ 0 h 6858000"/>
              <a:gd name="connsiteX2" fmla="*/ 1442923 w 3222391"/>
              <a:gd name="connsiteY2" fmla="*/ 82222 h 6858000"/>
              <a:gd name="connsiteX3" fmla="*/ 3222391 w 3222391"/>
              <a:gd name="connsiteY3" fmla="*/ 3429000 h 6858000"/>
              <a:gd name="connsiteX4" fmla="*/ 1442923 w 3222391"/>
              <a:gd name="connsiteY4" fmla="*/ 6775779 h 6858000"/>
              <a:gd name="connsiteX5" fmla="*/ 1314670 w 3222391"/>
              <a:gd name="connsiteY5" fmla="*/ 6858000 h 6858000"/>
              <a:gd name="connsiteX6" fmla="*/ 0 w 3222391"/>
              <a:gd name="connsiteY6" fmla="*/ 6858000 h 6858000"/>
              <a:gd name="connsiteX7" fmla="*/ 3048 w 3222391"/>
              <a:gd name="connsiteY7" fmla="*/ 6096 h 6858000"/>
              <a:gd name="connsiteX0" fmla="*/ 5038 w 3224381"/>
              <a:gd name="connsiteY0" fmla="*/ 6096 h 6858000"/>
              <a:gd name="connsiteX1" fmla="*/ 1316660 w 3224381"/>
              <a:gd name="connsiteY1" fmla="*/ 0 h 6858000"/>
              <a:gd name="connsiteX2" fmla="*/ 1444913 w 3224381"/>
              <a:gd name="connsiteY2" fmla="*/ 82222 h 6858000"/>
              <a:gd name="connsiteX3" fmla="*/ 3224381 w 3224381"/>
              <a:gd name="connsiteY3" fmla="*/ 3429000 h 6858000"/>
              <a:gd name="connsiteX4" fmla="*/ 1444913 w 3224381"/>
              <a:gd name="connsiteY4" fmla="*/ 6775779 h 6858000"/>
              <a:gd name="connsiteX5" fmla="*/ 1316660 w 3224381"/>
              <a:gd name="connsiteY5" fmla="*/ 6858000 h 6858000"/>
              <a:gd name="connsiteX6" fmla="*/ 1990 w 3224381"/>
              <a:gd name="connsiteY6" fmla="*/ 6858000 h 6858000"/>
              <a:gd name="connsiteX7" fmla="*/ 5038 w 3224381"/>
              <a:gd name="connsiteY7" fmla="*/ 6096 h 6858000"/>
              <a:gd name="connsiteX0" fmla="*/ 2921 w 3231408"/>
              <a:gd name="connsiteY0" fmla="*/ 24384 h 6858000"/>
              <a:gd name="connsiteX1" fmla="*/ 1323687 w 3231408"/>
              <a:gd name="connsiteY1" fmla="*/ 0 h 6858000"/>
              <a:gd name="connsiteX2" fmla="*/ 1451940 w 3231408"/>
              <a:gd name="connsiteY2" fmla="*/ 82222 h 6858000"/>
              <a:gd name="connsiteX3" fmla="*/ 3231408 w 3231408"/>
              <a:gd name="connsiteY3" fmla="*/ 3429000 h 6858000"/>
              <a:gd name="connsiteX4" fmla="*/ 1451940 w 3231408"/>
              <a:gd name="connsiteY4" fmla="*/ 6775779 h 6858000"/>
              <a:gd name="connsiteX5" fmla="*/ 1323687 w 3231408"/>
              <a:gd name="connsiteY5" fmla="*/ 6858000 h 6858000"/>
              <a:gd name="connsiteX6" fmla="*/ 9017 w 3231408"/>
              <a:gd name="connsiteY6" fmla="*/ 6858000 h 6858000"/>
              <a:gd name="connsiteX7" fmla="*/ 2921 w 3231408"/>
              <a:gd name="connsiteY7" fmla="*/ 24384 h 6858000"/>
              <a:gd name="connsiteX0" fmla="*/ 2921 w 3231408"/>
              <a:gd name="connsiteY0" fmla="*/ 6096 h 6858000"/>
              <a:gd name="connsiteX1" fmla="*/ 1323687 w 3231408"/>
              <a:gd name="connsiteY1" fmla="*/ 0 h 6858000"/>
              <a:gd name="connsiteX2" fmla="*/ 1451940 w 3231408"/>
              <a:gd name="connsiteY2" fmla="*/ 82222 h 6858000"/>
              <a:gd name="connsiteX3" fmla="*/ 3231408 w 3231408"/>
              <a:gd name="connsiteY3" fmla="*/ 3429000 h 6858000"/>
              <a:gd name="connsiteX4" fmla="*/ 1451940 w 3231408"/>
              <a:gd name="connsiteY4" fmla="*/ 6775779 h 6858000"/>
              <a:gd name="connsiteX5" fmla="*/ 1323687 w 3231408"/>
              <a:gd name="connsiteY5" fmla="*/ 6858000 h 6858000"/>
              <a:gd name="connsiteX6" fmla="*/ 9017 w 3231408"/>
              <a:gd name="connsiteY6" fmla="*/ 6858000 h 6858000"/>
              <a:gd name="connsiteX7" fmla="*/ 2921 w 3231408"/>
              <a:gd name="connsiteY7" fmla="*/ 6096 h 6858000"/>
              <a:gd name="connsiteX0" fmla="*/ 5038 w 3233525"/>
              <a:gd name="connsiteY0" fmla="*/ 6096 h 6858000"/>
              <a:gd name="connsiteX1" fmla="*/ 1325804 w 3233525"/>
              <a:gd name="connsiteY1" fmla="*/ 0 h 6858000"/>
              <a:gd name="connsiteX2" fmla="*/ 1454057 w 3233525"/>
              <a:gd name="connsiteY2" fmla="*/ 82222 h 6858000"/>
              <a:gd name="connsiteX3" fmla="*/ 3233525 w 3233525"/>
              <a:gd name="connsiteY3" fmla="*/ 3429000 h 6858000"/>
              <a:gd name="connsiteX4" fmla="*/ 1454057 w 3233525"/>
              <a:gd name="connsiteY4" fmla="*/ 6775779 h 6858000"/>
              <a:gd name="connsiteX5" fmla="*/ 1325804 w 3233525"/>
              <a:gd name="connsiteY5" fmla="*/ 6858000 h 6858000"/>
              <a:gd name="connsiteX6" fmla="*/ 1990 w 3233525"/>
              <a:gd name="connsiteY6" fmla="*/ 6848856 h 6858000"/>
              <a:gd name="connsiteX7" fmla="*/ 5038 w 3233525"/>
              <a:gd name="connsiteY7" fmla="*/ 6096 h 6858000"/>
              <a:gd name="connsiteX0" fmla="*/ 21336 w 3249823"/>
              <a:gd name="connsiteY0" fmla="*/ 6096 h 6858000"/>
              <a:gd name="connsiteX1" fmla="*/ 1342102 w 3249823"/>
              <a:gd name="connsiteY1" fmla="*/ 0 h 6858000"/>
              <a:gd name="connsiteX2" fmla="*/ 1470355 w 3249823"/>
              <a:gd name="connsiteY2" fmla="*/ 82222 h 6858000"/>
              <a:gd name="connsiteX3" fmla="*/ 3249823 w 3249823"/>
              <a:gd name="connsiteY3" fmla="*/ 3429000 h 6858000"/>
              <a:gd name="connsiteX4" fmla="*/ 1470355 w 3249823"/>
              <a:gd name="connsiteY4" fmla="*/ 6775779 h 6858000"/>
              <a:gd name="connsiteX5" fmla="*/ 1342102 w 3249823"/>
              <a:gd name="connsiteY5" fmla="*/ 6858000 h 6858000"/>
              <a:gd name="connsiteX6" fmla="*/ 0 w 3249823"/>
              <a:gd name="connsiteY6" fmla="*/ 6858000 h 6858000"/>
              <a:gd name="connsiteX7" fmla="*/ 21336 w 3249823"/>
              <a:gd name="connsiteY7" fmla="*/ 609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249823" h="6858000">
                <a:moveTo>
                  <a:pt x="21336" y="6096"/>
                </a:moveTo>
                <a:lnTo>
                  <a:pt x="1342102" y="0"/>
                </a:lnTo>
                <a:lnTo>
                  <a:pt x="1470355" y="82222"/>
                </a:lnTo>
                <a:cubicBezTo>
                  <a:pt x="2543959" y="807534"/>
                  <a:pt x="3249823" y="2035835"/>
                  <a:pt x="3249823" y="3429000"/>
                </a:cubicBezTo>
                <a:cubicBezTo>
                  <a:pt x="3249823" y="4822165"/>
                  <a:pt x="2543959" y="6050467"/>
                  <a:pt x="1470355" y="6775779"/>
                </a:cubicBezTo>
                <a:lnTo>
                  <a:pt x="1342102" y="6858000"/>
                </a:lnTo>
                <a:lnTo>
                  <a:pt x="0" y="6858000"/>
                </a:lnTo>
                <a:cubicBezTo>
                  <a:pt x="0" y="4572000"/>
                  <a:pt x="12192" y="2282952"/>
                  <a:pt x="21336" y="6096"/>
                </a:cubicBezTo>
                <a:close/>
              </a:path>
            </a:pathLst>
          </a:custGeom>
          <a:solidFill>
            <a:srgbClr val="0046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B698223-9CAD-0547-AD1D-DB30A68A8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891" y="947573"/>
            <a:ext cx="2528661" cy="3549622"/>
          </a:xfrm>
        </p:spPr>
        <p:txBody>
          <a:bodyPr anchor="t">
            <a:normAutofit/>
          </a:bodyPr>
          <a:lstStyle/>
          <a:p>
            <a:r>
              <a:rPr lang="en-US" sz="3600" b="1" dirty="0">
                <a:solidFill>
                  <a:schemeClr val="bg1"/>
                </a:solidFill>
                <a:latin typeface="Myriad Pro" panose="020B0503030403020204" pitchFamily="34" charset="0"/>
                <a:cs typeface="Calibri Light" panose="020F0302020204030204" pitchFamily="34" charset="0"/>
              </a:rPr>
              <a:t>Act 3:</a:t>
            </a:r>
            <a:br>
              <a:rPr lang="en-US" sz="3600" b="1" dirty="0">
                <a:solidFill>
                  <a:schemeClr val="bg1"/>
                </a:solidFill>
                <a:latin typeface="Myriad Pro" panose="020B0503030403020204" pitchFamily="34" charset="0"/>
                <a:cs typeface="Calibri Light" panose="020F0302020204030204" pitchFamily="34" charset="0"/>
              </a:rPr>
            </a:br>
            <a:r>
              <a:rPr lang="en-US" sz="3600" dirty="0">
                <a:solidFill>
                  <a:schemeClr val="bg1"/>
                </a:solidFill>
                <a:latin typeface="Myriad Pro" panose="020B0503030403020204" pitchFamily="34" charset="0"/>
                <a:cs typeface="Calibri Light" panose="020F0302020204030204" pitchFamily="34" charset="0"/>
              </a:rPr>
              <a:t>Introducing HDTs Experiment Data Collection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solidFill>
            <a:schemeClr val="bg1"/>
          </a:solidFill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859E30-E2D0-8E4C-B7FA-8D64E6B083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05621" y="434153"/>
            <a:ext cx="7381135" cy="4402521"/>
          </a:xfrm>
        </p:spPr>
        <p:txBody>
          <a:bodyPr anchor="ctr">
            <a:normAutofit/>
          </a:bodyPr>
          <a:lstStyle/>
          <a:p>
            <a:pPr rtl="0" fontAlgn="base">
              <a:spcBef>
                <a:spcPts val="0"/>
              </a:spcBef>
              <a:spcAft>
                <a:spcPts val="0"/>
              </a:spcAft>
              <a:buClr>
                <a:srgbClr val="EEB111"/>
              </a:buClr>
              <a:buFont typeface="Wingdings" pitchFamily="2" charset="2"/>
              <a:buChar char="§"/>
            </a:pPr>
            <a:r>
              <a:rPr lang="en-US" b="1" i="0" u="none" strike="noStrike" dirty="0">
                <a:solidFill>
                  <a:srgbClr val="004669"/>
                </a:solidFill>
                <a:effectLst/>
                <a:latin typeface="Myriad Pro" panose="020B050303040302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After performing Act 3:</a:t>
            </a:r>
          </a:p>
          <a:p>
            <a:pPr lvl="1" fontAlgn="base">
              <a:spcBef>
                <a:spcPts val="0"/>
              </a:spcBef>
              <a:buFont typeface="Wingdings" pitchFamily="2" charset="2"/>
              <a:buChar char="§"/>
            </a:pPr>
            <a:r>
              <a:rPr lang="en-US" i="0" u="none" strike="noStrike" dirty="0">
                <a:solidFill>
                  <a:srgbClr val="004669"/>
                </a:solidFill>
                <a:effectLst/>
                <a:latin typeface="Myriad Pro" panose="020B050303040302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Count the number of ping pong balls (TB) left on the floor.</a:t>
            </a:r>
          </a:p>
          <a:p>
            <a:pPr lvl="1" fontAlgn="base">
              <a:spcBef>
                <a:spcPts val="0"/>
              </a:spcBef>
              <a:buFont typeface="Wingdings" pitchFamily="2" charset="2"/>
              <a:buChar char="§"/>
            </a:pPr>
            <a:r>
              <a:rPr lang="en-US" dirty="0">
                <a:solidFill>
                  <a:srgbClr val="004669"/>
                </a:solidFill>
                <a:latin typeface="Myriad Pro" panose="020B050303040302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Count</a:t>
            </a:r>
            <a:r>
              <a:rPr lang="en-US" i="0" u="none" strike="noStrike" dirty="0">
                <a:solidFill>
                  <a:srgbClr val="004669"/>
                </a:solidFill>
                <a:effectLst/>
                <a:latin typeface="Myriad Pro" panose="020B050303040302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the number of macrophages standing, sitting in a chair, and sitting on the floor. 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endParaRPr lang="en-US" b="1" i="0" u="none" strike="noStrike" dirty="0">
              <a:solidFill>
                <a:srgbClr val="004669"/>
              </a:solidFill>
              <a:effectLst/>
              <a:latin typeface="Myriad Pro" panose="020B050303040302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Clr>
                <a:srgbClr val="EEB111"/>
              </a:buClr>
              <a:buFont typeface="Wingdings" pitchFamily="2" charset="2"/>
              <a:buChar char="§"/>
            </a:pPr>
            <a:r>
              <a:rPr lang="en-US" b="1" i="0" u="none" strike="noStrike" dirty="0">
                <a:solidFill>
                  <a:srgbClr val="004669"/>
                </a:solidFill>
                <a:effectLst/>
                <a:latin typeface="Myriad Pro" panose="020B050303040302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Record the data </a:t>
            </a:r>
            <a:r>
              <a:rPr lang="en-US" i="0" u="none" strike="noStrike" dirty="0">
                <a:solidFill>
                  <a:srgbClr val="004669"/>
                </a:solidFill>
                <a:effectLst/>
                <a:latin typeface="Myriad Pro" panose="020B050303040302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in the data table for Act 3.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endParaRPr lang="en-US" sz="2400" b="1" i="0" u="none" strike="noStrike" dirty="0">
              <a:solidFill>
                <a:srgbClr val="004669"/>
              </a:solidFill>
              <a:effectLst/>
              <a:latin typeface="Myriad Pro" panose="020B0503030403020204" pitchFamily="34" charset="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endParaRPr lang="en-US" sz="4000" b="1" i="0" u="none" strike="noStrike" dirty="0">
              <a:solidFill>
                <a:srgbClr val="004669"/>
              </a:solidFill>
              <a:effectLst/>
              <a:latin typeface="Myriad Pro" panose="020B050303040302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29F71AA9-93BF-064A-A509-4CFFE7EA84CA}"/>
              </a:ext>
            </a:extLst>
          </p:cNvPr>
          <p:cNvGrpSpPr/>
          <p:nvPr/>
        </p:nvGrpSpPr>
        <p:grpSpPr>
          <a:xfrm>
            <a:off x="10505854" y="160771"/>
            <a:ext cx="1534831" cy="1401288"/>
            <a:chOff x="10075249" y="591344"/>
            <a:chExt cx="1838622" cy="1705700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52191ED1-E328-AD4E-8657-089B5B232151}"/>
                </a:ext>
              </a:extLst>
            </p:cNvPr>
            <p:cNvGrpSpPr/>
            <p:nvPr/>
          </p:nvGrpSpPr>
          <p:grpSpPr>
            <a:xfrm>
              <a:off x="10414660" y="591344"/>
              <a:ext cx="1499211" cy="1332459"/>
              <a:chOff x="10414660" y="591344"/>
              <a:chExt cx="1499211" cy="1332459"/>
            </a:xfrm>
          </p:grpSpPr>
          <p:sp>
            <p:nvSpPr>
              <p:cNvPr id="5" name="Triangle 4">
                <a:extLst>
                  <a:ext uri="{FF2B5EF4-FFF2-40B4-BE49-F238E27FC236}">
                    <a16:creationId xmlns:a16="http://schemas.microsoft.com/office/drawing/2014/main" id="{0F4F21A0-7684-1A41-8D61-85CF80CFE47D}"/>
                  </a:ext>
                </a:extLst>
              </p:cNvPr>
              <p:cNvSpPr/>
              <p:nvPr/>
            </p:nvSpPr>
            <p:spPr>
              <a:xfrm>
                <a:off x="10414660" y="591344"/>
                <a:ext cx="1499211" cy="1332459"/>
              </a:xfrm>
              <a:prstGeom prst="triangle">
                <a:avLst/>
              </a:prstGeom>
              <a:solidFill>
                <a:srgbClr val="EEB11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002060"/>
                  </a:solidFill>
                </a:endParaRPr>
              </a:p>
            </p:txBody>
          </p:sp>
          <p:sp>
            <p:nvSpPr>
              <p:cNvPr id="6" name="Triangle 5">
                <a:extLst>
                  <a:ext uri="{FF2B5EF4-FFF2-40B4-BE49-F238E27FC236}">
                    <a16:creationId xmlns:a16="http://schemas.microsoft.com/office/drawing/2014/main" id="{41240581-CE96-4343-A00C-B93A019A85F1}"/>
                  </a:ext>
                </a:extLst>
              </p:cNvPr>
              <p:cNvSpPr/>
              <p:nvPr/>
            </p:nvSpPr>
            <p:spPr>
              <a:xfrm>
                <a:off x="10628421" y="890650"/>
                <a:ext cx="1068779" cy="883792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002060"/>
                  </a:solidFill>
                </a:endParaRPr>
              </a:p>
            </p:txBody>
          </p:sp>
        </p:grpSp>
        <p:sp>
          <p:nvSpPr>
            <p:cNvPr id="4" name="Donut 3">
              <a:extLst>
                <a:ext uri="{FF2B5EF4-FFF2-40B4-BE49-F238E27FC236}">
                  <a16:creationId xmlns:a16="http://schemas.microsoft.com/office/drawing/2014/main" id="{16517CC4-921A-5C41-9E27-4B55A4364ECC}"/>
                </a:ext>
              </a:extLst>
            </p:cNvPr>
            <p:cNvSpPr/>
            <p:nvPr/>
          </p:nvSpPr>
          <p:spPr>
            <a:xfrm>
              <a:off x="10075249" y="1311393"/>
              <a:ext cx="1068779" cy="985651"/>
            </a:xfrm>
            <a:prstGeom prst="donut">
              <a:avLst>
                <a:gd name="adj" fmla="val 13645"/>
              </a:avLst>
            </a:prstGeom>
            <a:solidFill>
              <a:srgbClr val="0046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2060"/>
                </a:solidFill>
              </a:endParaRPr>
            </a:p>
          </p:txBody>
        </p:sp>
      </p:grpSp>
      <p:pic>
        <p:nvPicPr>
          <p:cNvPr id="15" name="Picture 14" descr="A close-up of a graphic design&#10;&#10;Description automatically generated">
            <a:extLst>
              <a:ext uri="{FF2B5EF4-FFF2-40B4-BE49-F238E27FC236}">
                <a16:creationId xmlns:a16="http://schemas.microsoft.com/office/drawing/2014/main" id="{DADF0DCC-C500-4334-462D-FB3F80FA3E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8863" y="3449295"/>
            <a:ext cx="5030854" cy="3144284"/>
          </a:xfrm>
          <a:prstGeom prst="rect">
            <a:avLst/>
          </a:prstGeom>
        </p:spPr>
      </p:pic>
      <p:pic>
        <p:nvPicPr>
          <p:cNvPr id="16" name="Picture 2">
            <a:extLst>
              <a:ext uri="{FF2B5EF4-FFF2-40B4-BE49-F238E27FC236}">
                <a16:creationId xmlns:a16="http://schemas.microsoft.com/office/drawing/2014/main" id="{51E52951-65A4-067E-675A-116C2699F2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023" y="4241926"/>
            <a:ext cx="1709063" cy="1497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6" descr="A black and white logo with white letters&#10;&#10;Description automatically generated">
            <a:extLst>
              <a:ext uri="{FF2B5EF4-FFF2-40B4-BE49-F238E27FC236}">
                <a16:creationId xmlns:a16="http://schemas.microsoft.com/office/drawing/2014/main" id="{A92E0A44-CC8A-F06C-D70E-B2ED19D676B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5836" y="5903247"/>
            <a:ext cx="1819436" cy="399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23081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2643" y="0"/>
            <a:ext cx="3249823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  <a:gd name="connsiteX0" fmla="*/ 579120 w 4167271"/>
              <a:gd name="connsiteY0" fmla="*/ 3048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  <a:gd name="connsiteX7" fmla="*/ 579120 w 4167271"/>
              <a:gd name="connsiteY7" fmla="*/ 30480 h 6858000"/>
              <a:gd name="connsiteX0" fmla="*/ 746760 w 4167271"/>
              <a:gd name="connsiteY0" fmla="*/ 3048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  <a:gd name="connsiteX7" fmla="*/ 746760 w 4167271"/>
              <a:gd name="connsiteY7" fmla="*/ 30480 h 6858000"/>
              <a:gd name="connsiteX0" fmla="*/ 975360 w 4167271"/>
              <a:gd name="connsiteY0" fmla="*/ 1524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  <a:gd name="connsiteX7" fmla="*/ 975360 w 4167271"/>
              <a:gd name="connsiteY7" fmla="*/ 15240 h 6858000"/>
              <a:gd name="connsiteX0" fmla="*/ 975360 w 4167271"/>
              <a:gd name="connsiteY0" fmla="*/ 1524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  <a:gd name="connsiteX7" fmla="*/ 975360 w 4167271"/>
              <a:gd name="connsiteY7" fmla="*/ 15240 h 6858000"/>
              <a:gd name="connsiteX0" fmla="*/ 274320 w 3466231"/>
              <a:gd name="connsiteY0" fmla="*/ 15240 h 6858000"/>
              <a:gd name="connsiteX1" fmla="*/ 1558510 w 3466231"/>
              <a:gd name="connsiteY1" fmla="*/ 0 h 6858000"/>
              <a:gd name="connsiteX2" fmla="*/ 1686763 w 3466231"/>
              <a:gd name="connsiteY2" fmla="*/ 82222 h 6858000"/>
              <a:gd name="connsiteX3" fmla="*/ 3466231 w 3466231"/>
              <a:gd name="connsiteY3" fmla="*/ 3429000 h 6858000"/>
              <a:gd name="connsiteX4" fmla="*/ 1686763 w 3466231"/>
              <a:gd name="connsiteY4" fmla="*/ 6775779 h 6858000"/>
              <a:gd name="connsiteX5" fmla="*/ 1558510 w 3466231"/>
              <a:gd name="connsiteY5" fmla="*/ 6858000 h 6858000"/>
              <a:gd name="connsiteX6" fmla="*/ 0 w 3466231"/>
              <a:gd name="connsiteY6" fmla="*/ 6812280 h 6858000"/>
              <a:gd name="connsiteX7" fmla="*/ 274320 w 3466231"/>
              <a:gd name="connsiteY7" fmla="*/ 15240 h 6858000"/>
              <a:gd name="connsiteX0" fmla="*/ 30480 w 3222391"/>
              <a:gd name="connsiteY0" fmla="*/ 15240 h 6858000"/>
              <a:gd name="connsiteX1" fmla="*/ 1314670 w 3222391"/>
              <a:gd name="connsiteY1" fmla="*/ 0 h 6858000"/>
              <a:gd name="connsiteX2" fmla="*/ 1442923 w 3222391"/>
              <a:gd name="connsiteY2" fmla="*/ 82222 h 6858000"/>
              <a:gd name="connsiteX3" fmla="*/ 3222391 w 3222391"/>
              <a:gd name="connsiteY3" fmla="*/ 3429000 h 6858000"/>
              <a:gd name="connsiteX4" fmla="*/ 1442923 w 3222391"/>
              <a:gd name="connsiteY4" fmla="*/ 6775779 h 6858000"/>
              <a:gd name="connsiteX5" fmla="*/ 1314670 w 3222391"/>
              <a:gd name="connsiteY5" fmla="*/ 6858000 h 6858000"/>
              <a:gd name="connsiteX6" fmla="*/ 0 w 3222391"/>
              <a:gd name="connsiteY6" fmla="*/ 6827520 h 6858000"/>
              <a:gd name="connsiteX7" fmla="*/ 30480 w 3222391"/>
              <a:gd name="connsiteY7" fmla="*/ 15240 h 6858000"/>
              <a:gd name="connsiteX0" fmla="*/ 0 w 3191911"/>
              <a:gd name="connsiteY0" fmla="*/ 15240 h 6858000"/>
              <a:gd name="connsiteX1" fmla="*/ 1284190 w 3191911"/>
              <a:gd name="connsiteY1" fmla="*/ 0 h 6858000"/>
              <a:gd name="connsiteX2" fmla="*/ 1412443 w 3191911"/>
              <a:gd name="connsiteY2" fmla="*/ 82222 h 6858000"/>
              <a:gd name="connsiteX3" fmla="*/ 3191911 w 3191911"/>
              <a:gd name="connsiteY3" fmla="*/ 3429000 h 6858000"/>
              <a:gd name="connsiteX4" fmla="*/ 1412443 w 3191911"/>
              <a:gd name="connsiteY4" fmla="*/ 6775779 h 6858000"/>
              <a:gd name="connsiteX5" fmla="*/ 1284190 w 3191911"/>
              <a:gd name="connsiteY5" fmla="*/ 6858000 h 6858000"/>
              <a:gd name="connsiteX6" fmla="*/ 152400 w 3191911"/>
              <a:gd name="connsiteY6" fmla="*/ 6812280 h 6858000"/>
              <a:gd name="connsiteX7" fmla="*/ 0 w 3191911"/>
              <a:gd name="connsiteY7" fmla="*/ 15240 h 6858000"/>
              <a:gd name="connsiteX0" fmla="*/ 30480 w 3222391"/>
              <a:gd name="connsiteY0" fmla="*/ 15240 h 6858000"/>
              <a:gd name="connsiteX1" fmla="*/ 1314670 w 3222391"/>
              <a:gd name="connsiteY1" fmla="*/ 0 h 6858000"/>
              <a:gd name="connsiteX2" fmla="*/ 1442923 w 3222391"/>
              <a:gd name="connsiteY2" fmla="*/ 82222 h 6858000"/>
              <a:gd name="connsiteX3" fmla="*/ 3222391 w 3222391"/>
              <a:gd name="connsiteY3" fmla="*/ 3429000 h 6858000"/>
              <a:gd name="connsiteX4" fmla="*/ 1442923 w 3222391"/>
              <a:gd name="connsiteY4" fmla="*/ 6775779 h 6858000"/>
              <a:gd name="connsiteX5" fmla="*/ 1314670 w 3222391"/>
              <a:gd name="connsiteY5" fmla="*/ 6858000 h 6858000"/>
              <a:gd name="connsiteX6" fmla="*/ 0 w 3222391"/>
              <a:gd name="connsiteY6" fmla="*/ 6858000 h 6858000"/>
              <a:gd name="connsiteX7" fmla="*/ 30480 w 3222391"/>
              <a:gd name="connsiteY7" fmla="*/ 15240 h 6858000"/>
              <a:gd name="connsiteX0" fmla="*/ 3048 w 3222391"/>
              <a:gd name="connsiteY0" fmla="*/ 6096 h 6858000"/>
              <a:gd name="connsiteX1" fmla="*/ 1314670 w 3222391"/>
              <a:gd name="connsiteY1" fmla="*/ 0 h 6858000"/>
              <a:gd name="connsiteX2" fmla="*/ 1442923 w 3222391"/>
              <a:gd name="connsiteY2" fmla="*/ 82222 h 6858000"/>
              <a:gd name="connsiteX3" fmla="*/ 3222391 w 3222391"/>
              <a:gd name="connsiteY3" fmla="*/ 3429000 h 6858000"/>
              <a:gd name="connsiteX4" fmla="*/ 1442923 w 3222391"/>
              <a:gd name="connsiteY4" fmla="*/ 6775779 h 6858000"/>
              <a:gd name="connsiteX5" fmla="*/ 1314670 w 3222391"/>
              <a:gd name="connsiteY5" fmla="*/ 6858000 h 6858000"/>
              <a:gd name="connsiteX6" fmla="*/ 0 w 3222391"/>
              <a:gd name="connsiteY6" fmla="*/ 6858000 h 6858000"/>
              <a:gd name="connsiteX7" fmla="*/ 3048 w 3222391"/>
              <a:gd name="connsiteY7" fmla="*/ 6096 h 6858000"/>
              <a:gd name="connsiteX0" fmla="*/ 5038 w 3224381"/>
              <a:gd name="connsiteY0" fmla="*/ 6096 h 6858000"/>
              <a:gd name="connsiteX1" fmla="*/ 1316660 w 3224381"/>
              <a:gd name="connsiteY1" fmla="*/ 0 h 6858000"/>
              <a:gd name="connsiteX2" fmla="*/ 1444913 w 3224381"/>
              <a:gd name="connsiteY2" fmla="*/ 82222 h 6858000"/>
              <a:gd name="connsiteX3" fmla="*/ 3224381 w 3224381"/>
              <a:gd name="connsiteY3" fmla="*/ 3429000 h 6858000"/>
              <a:gd name="connsiteX4" fmla="*/ 1444913 w 3224381"/>
              <a:gd name="connsiteY4" fmla="*/ 6775779 h 6858000"/>
              <a:gd name="connsiteX5" fmla="*/ 1316660 w 3224381"/>
              <a:gd name="connsiteY5" fmla="*/ 6858000 h 6858000"/>
              <a:gd name="connsiteX6" fmla="*/ 1990 w 3224381"/>
              <a:gd name="connsiteY6" fmla="*/ 6858000 h 6858000"/>
              <a:gd name="connsiteX7" fmla="*/ 5038 w 3224381"/>
              <a:gd name="connsiteY7" fmla="*/ 6096 h 6858000"/>
              <a:gd name="connsiteX0" fmla="*/ 2921 w 3231408"/>
              <a:gd name="connsiteY0" fmla="*/ 24384 h 6858000"/>
              <a:gd name="connsiteX1" fmla="*/ 1323687 w 3231408"/>
              <a:gd name="connsiteY1" fmla="*/ 0 h 6858000"/>
              <a:gd name="connsiteX2" fmla="*/ 1451940 w 3231408"/>
              <a:gd name="connsiteY2" fmla="*/ 82222 h 6858000"/>
              <a:gd name="connsiteX3" fmla="*/ 3231408 w 3231408"/>
              <a:gd name="connsiteY3" fmla="*/ 3429000 h 6858000"/>
              <a:gd name="connsiteX4" fmla="*/ 1451940 w 3231408"/>
              <a:gd name="connsiteY4" fmla="*/ 6775779 h 6858000"/>
              <a:gd name="connsiteX5" fmla="*/ 1323687 w 3231408"/>
              <a:gd name="connsiteY5" fmla="*/ 6858000 h 6858000"/>
              <a:gd name="connsiteX6" fmla="*/ 9017 w 3231408"/>
              <a:gd name="connsiteY6" fmla="*/ 6858000 h 6858000"/>
              <a:gd name="connsiteX7" fmla="*/ 2921 w 3231408"/>
              <a:gd name="connsiteY7" fmla="*/ 24384 h 6858000"/>
              <a:gd name="connsiteX0" fmla="*/ 2921 w 3231408"/>
              <a:gd name="connsiteY0" fmla="*/ 6096 h 6858000"/>
              <a:gd name="connsiteX1" fmla="*/ 1323687 w 3231408"/>
              <a:gd name="connsiteY1" fmla="*/ 0 h 6858000"/>
              <a:gd name="connsiteX2" fmla="*/ 1451940 w 3231408"/>
              <a:gd name="connsiteY2" fmla="*/ 82222 h 6858000"/>
              <a:gd name="connsiteX3" fmla="*/ 3231408 w 3231408"/>
              <a:gd name="connsiteY3" fmla="*/ 3429000 h 6858000"/>
              <a:gd name="connsiteX4" fmla="*/ 1451940 w 3231408"/>
              <a:gd name="connsiteY4" fmla="*/ 6775779 h 6858000"/>
              <a:gd name="connsiteX5" fmla="*/ 1323687 w 3231408"/>
              <a:gd name="connsiteY5" fmla="*/ 6858000 h 6858000"/>
              <a:gd name="connsiteX6" fmla="*/ 9017 w 3231408"/>
              <a:gd name="connsiteY6" fmla="*/ 6858000 h 6858000"/>
              <a:gd name="connsiteX7" fmla="*/ 2921 w 3231408"/>
              <a:gd name="connsiteY7" fmla="*/ 6096 h 6858000"/>
              <a:gd name="connsiteX0" fmla="*/ 5038 w 3233525"/>
              <a:gd name="connsiteY0" fmla="*/ 6096 h 6858000"/>
              <a:gd name="connsiteX1" fmla="*/ 1325804 w 3233525"/>
              <a:gd name="connsiteY1" fmla="*/ 0 h 6858000"/>
              <a:gd name="connsiteX2" fmla="*/ 1454057 w 3233525"/>
              <a:gd name="connsiteY2" fmla="*/ 82222 h 6858000"/>
              <a:gd name="connsiteX3" fmla="*/ 3233525 w 3233525"/>
              <a:gd name="connsiteY3" fmla="*/ 3429000 h 6858000"/>
              <a:gd name="connsiteX4" fmla="*/ 1454057 w 3233525"/>
              <a:gd name="connsiteY4" fmla="*/ 6775779 h 6858000"/>
              <a:gd name="connsiteX5" fmla="*/ 1325804 w 3233525"/>
              <a:gd name="connsiteY5" fmla="*/ 6858000 h 6858000"/>
              <a:gd name="connsiteX6" fmla="*/ 1990 w 3233525"/>
              <a:gd name="connsiteY6" fmla="*/ 6848856 h 6858000"/>
              <a:gd name="connsiteX7" fmla="*/ 5038 w 3233525"/>
              <a:gd name="connsiteY7" fmla="*/ 6096 h 6858000"/>
              <a:gd name="connsiteX0" fmla="*/ 21336 w 3249823"/>
              <a:gd name="connsiteY0" fmla="*/ 6096 h 6858000"/>
              <a:gd name="connsiteX1" fmla="*/ 1342102 w 3249823"/>
              <a:gd name="connsiteY1" fmla="*/ 0 h 6858000"/>
              <a:gd name="connsiteX2" fmla="*/ 1470355 w 3249823"/>
              <a:gd name="connsiteY2" fmla="*/ 82222 h 6858000"/>
              <a:gd name="connsiteX3" fmla="*/ 3249823 w 3249823"/>
              <a:gd name="connsiteY3" fmla="*/ 3429000 h 6858000"/>
              <a:gd name="connsiteX4" fmla="*/ 1470355 w 3249823"/>
              <a:gd name="connsiteY4" fmla="*/ 6775779 h 6858000"/>
              <a:gd name="connsiteX5" fmla="*/ 1342102 w 3249823"/>
              <a:gd name="connsiteY5" fmla="*/ 6858000 h 6858000"/>
              <a:gd name="connsiteX6" fmla="*/ 0 w 3249823"/>
              <a:gd name="connsiteY6" fmla="*/ 6858000 h 6858000"/>
              <a:gd name="connsiteX7" fmla="*/ 21336 w 3249823"/>
              <a:gd name="connsiteY7" fmla="*/ 609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249823" h="6858000">
                <a:moveTo>
                  <a:pt x="21336" y="6096"/>
                </a:moveTo>
                <a:lnTo>
                  <a:pt x="1342102" y="0"/>
                </a:lnTo>
                <a:lnTo>
                  <a:pt x="1470355" y="82222"/>
                </a:lnTo>
                <a:cubicBezTo>
                  <a:pt x="2543959" y="807534"/>
                  <a:pt x="3249823" y="2035835"/>
                  <a:pt x="3249823" y="3429000"/>
                </a:cubicBezTo>
                <a:cubicBezTo>
                  <a:pt x="3249823" y="4822165"/>
                  <a:pt x="2543959" y="6050467"/>
                  <a:pt x="1470355" y="6775779"/>
                </a:cubicBezTo>
                <a:lnTo>
                  <a:pt x="1342102" y="6858000"/>
                </a:lnTo>
                <a:lnTo>
                  <a:pt x="0" y="6858000"/>
                </a:lnTo>
                <a:cubicBezTo>
                  <a:pt x="0" y="4572000"/>
                  <a:pt x="12192" y="2282952"/>
                  <a:pt x="21336" y="6096"/>
                </a:cubicBezTo>
                <a:close/>
              </a:path>
            </a:pathLst>
          </a:custGeom>
          <a:solidFill>
            <a:srgbClr val="0046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B698223-9CAD-0547-AD1D-DB30A68A8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891" y="1420383"/>
            <a:ext cx="2528661" cy="2391381"/>
          </a:xfrm>
        </p:spPr>
        <p:txBody>
          <a:bodyPr anchor="t">
            <a:normAutofit/>
          </a:bodyPr>
          <a:lstStyle/>
          <a:p>
            <a:r>
              <a:rPr lang="en-US" sz="3600" b="1" dirty="0">
                <a:solidFill>
                  <a:schemeClr val="bg1"/>
                </a:solidFill>
                <a:latin typeface="Myriad Pro" panose="020B0503030403020204" pitchFamily="34" charset="0"/>
                <a:cs typeface="Calibri Light" panose="020F0302020204030204" pitchFamily="34" charset="0"/>
              </a:rPr>
              <a:t>Act 4: </a:t>
            </a:r>
            <a:r>
              <a:rPr lang="en-US" sz="3600" dirty="0">
                <a:solidFill>
                  <a:schemeClr val="bg1"/>
                </a:solidFill>
                <a:latin typeface="Myriad Pro" panose="020B0503030403020204" pitchFamily="34" charset="0"/>
                <a:cs typeface="Calibri Light" panose="020F0302020204030204" pitchFamily="34" charset="0"/>
              </a:rPr>
              <a:t>Combining HDTs and Antibiotics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solidFill>
            <a:schemeClr val="bg1"/>
          </a:solidFill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859E30-E2D0-8E4C-B7FA-8D64E6B083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7123" y="596182"/>
            <a:ext cx="7703076" cy="5998138"/>
          </a:xfrm>
        </p:spPr>
        <p:txBody>
          <a:bodyPr anchor="ctr">
            <a:noAutofit/>
          </a:bodyPr>
          <a:lstStyle/>
          <a:p>
            <a:pPr rtl="0" fontAlgn="base">
              <a:spcBef>
                <a:spcPts val="0"/>
              </a:spcBef>
              <a:spcAft>
                <a:spcPts val="0"/>
              </a:spcAft>
              <a:buClr>
                <a:srgbClr val="EEB111"/>
              </a:buClr>
              <a:buFont typeface="Wingdings" pitchFamily="2" charset="2"/>
              <a:buChar char="§"/>
            </a:pPr>
            <a:r>
              <a:rPr lang="en-US" sz="2000" b="1" i="0" u="none" strike="noStrike" dirty="0">
                <a:solidFill>
                  <a:srgbClr val="004669"/>
                </a:solidFill>
                <a:effectLst/>
                <a:latin typeface="Myriad Pro" panose="020B050303040302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Antibiotics:</a:t>
            </a:r>
          </a:p>
          <a:p>
            <a:pPr lvl="1" fontAlgn="base">
              <a:spcBef>
                <a:spcPts val="0"/>
              </a:spcBef>
              <a:buFont typeface="Wingdings" pitchFamily="2" charset="2"/>
              <a:buChar char="§"/>
            </a:pPr>
            <a:r>
              <a:rPr lang="en-US" sz="2000" dirty="0">
                <a:solidFill>
                  <a:srgbClr val="004669"/>
                </a:solidFill>
                <a:latin typeface="Myriad Pro" panose="020B050303040302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Antibiotic actors in Act 2 resume their role as antibiotics. </a:t>
            </a:r>
            <a:endParaRPr lang="en-US" sz="2000" i="0" u="none" strike="noStrike" dirty="0">
              <a:solidFill>
                <a:srgbClr val="004669"/>
              </a:solidFill>
              <a:effectLst/>
              <a:latin typeface="Myriad Pro" panose="020B050303040302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endParaRPr lang="en-US" sz="2000" i="0" u="none" strike="noStrike" dirty="0">
              <a:solidFill>
                <a:srgbClr val="004669"/>
              </a:solidFill>
              <a:effectLst/>
              <a:latin typeface="Myriad Pro" panose="020B050303040302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Clr>
                <a:srgbClr val="EEB111"/>
              </a:buClr>
              <a:buFont typeface="Wingdings" pitchFamily="2" charset="2"/>
              <a:buChar char="§"/>
            </a:pPr>
            <a:r>
              <a:rPr lang="en-US" sz="2000" b="1" i="0" u="none" strike="noStrike" dirty="0">
                <a:solidFill>
                  <a:srgbClr val="004669"/>
                </a:solidFill>
                <a:effectLst/>
                <a:latin typeface="Myriad Pro" panose="020B050303040302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HDTs:</a:t>
            </a:r>
          </a:p>
          <a:p>
            <a:pPr lvl="1" fontAlgn="base">
              <a:spcBef>
                <a:spcPts val="0"/>
              </a:spcBef>
              <a:buFont typeface="Wingdings" pitchFamily="2" charset="2"/>
              <a:buChar char="§"/>
            </a:pPr>
            <a:r>
              <a:rPr lang="en-US" sz="2000" i="0" u="none" strike="noStrike" dirty="0">
                <a:solidFill>
                  <a:srgbClr val="004669"/>
                </a:solidFill>
                <a:effectLst/>
                <a:latin typeface="Myriad Pro" panose="020B050303040302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Actors who were HDTs continue their role as HDTs. </a:t>
            </a:r>
          </a:p>
          <a:p>
            <a:pPr fontAlgn="base">
              <a:spcBef>
                <a:spcPts val="0"/>
              </a:spcBef>
              <a:buFont typeface="Wingdings" pitchFamily="2" charset="2"/>
              <a:buChar char="§"/>
            </a:pPr>
            <a:endParaRPr lang="en-US" sz="2000" dirty="0">
              <a:solidFill>
                <a:srgbClr val="004669"/>
              </a:solidFill>
              <a:latin typeface="Myriad Pro" panose="020B050303040302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fontAlgn="base">
              <a:spcBef>
                <a:spcPts val="0"/>
              </a:spcBef>
              <a:buClr>
                <a:srgbClr val="EEB111"/>
              </a:buClr>
              <a:buFont typeface="Wingdings" pitchFamily="2" charset="2"/>
              <a:buChar char="§"/>
            </a:pPr>
            <a:r>
              <a:rPr lang="en-US" sz="2000" b="1" i="0" u="none" strike="noStrike" dirty="0">
                <a:solidFill>
                  <a:srgbClr val="004669"/>
                </a:solidFill>
                <a:effectLst/>
                <a:latin typeface="Myriad Pro" panose="020B050303040302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Other Immune Cells:</a:t>
            </a:r>
          </a:p>
          <a:p>
            <a:pPr lvl="1" fontAlgn="base">
              <a:spcBef>
                <a:spcPts val="0"/>
              </a:spcBef>
              <a:buFont typeface="Wingdings" pitchFamily="2" charset="2"/>
              <a:buChar char="§"/>
            </a:pPr>
            <a:r>
              <a:rPr lang="en-US" sz="2000" dirty="0">
                <a:solidFill>
                  <a:srgbClr val="004669"/>
                </a:solidFill>
                <a:latin typeface="Myriad Pro" panose="020B050303040302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lang="en-US" sz="2000" i="0" u="none" strike="noStrike" dirty="0">
                <a:solidFill>
                  <a:srgbClr val="004669"/>
                </a:solidFill>
                <a:effectLst/>
                <a:latin typeface="Myriad Pro" panose="020B050303040302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ctors continue to encircle ping pong balls with their arms, forming granulomas, preventing macrophages from collecting these TB.</a:t>
            </a:r>
            <a:endParaRPr lang="en-US" sz="2400" b="1" i="0" u="none" strike="noStrike" dirty="0">
              <a:solidFill>
                <a:srgbClr val="004669"/>
              </a:solidFill>
              <a:effectLst/>
              <a:latin typeface="Myriad Pro" panose="020B050303040302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457200" lvl="1" indent="0" fontAlgn="base">
              <a:spcBef>
                <a:spcPts val="0"/>
              </a:spcBef>
              <a:buNone/>
            </a:pPr>
            <a:endParaRPr lang="en-US" sz="2400" b="1" i="0" u="none" strike="noStrike" dirty="0">
              <a:solidFill>
                <a:srgbClr val="004669"/>
              </a:solidFill>
              <a:effectLst/>
              <a:latin typeface="Myriad Pro" panose="020B050303040302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Clr>
                <a:srgbClr val="EEB111"/>
              </a:buClr>
              <a:buFont typeface="Wingdings" pitchFamily="2" charset="2"/>
              <a:buChar char="§"/>
            </a:pPr>
            <a:r>
              <a:rPr lang="en-US" sz="2000" b="1" i="0" u="none" strike="noStrike" dirty="0">
                <a:solidFill>
                  <a:srgbClr val="004669"/>
                </a:solidFill>
                <a:effectLst/>
                <a:latin typeface="Myriad Pro" panose="020B050303040302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Macrophages:</a:t>
            </a:r>
          </a:p>
          <a:p>
            <a:pPr lvl="1" fontAlgn="base">
              <a:spcBef>
                <a:spcPts val="0"/>
              </a:spcBef>
              <a:buFont typeface="Wingdings" pitchFamily="2" charset="2"/>
              <a:buChar char="§"/>
            </a:pPr>
            <a:r>
              <a:rPr lang="en-US" sz="2000" u="none" strike="noStrike" dirty="0">
                <a:solidFill>
                  <a:srgbClr val="004669"/>
                </a:solidFill>
                <a:effectLst/>
                <a:latin typeface="Myriad Pro" panose="020B050303040302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Continue to pick up ping pong balls with one hand and transfer to other hand.</a:t>
            </a:r>
          </a:p>
          <a:p>
            <a:pPr lvl="1" fontAlgn="base">
              <a:spcBef>
                <a:spcPts val="0"/>
              </a:spcBef>
              <a:buFont typeface="Wingdings" pitchFamily="2" charset="2"/>
              <a:buChar char="§"/>
            </a:pPr>
            <a:r>
              <a:rPr lang="en-US" sz="2000" i="1" u="none" strike="noStrike" dirty="0">
                <a:solidFill>
                  <a:srgbClr val="004669"/>
                </a:solidFill>
                <a:effectLst/>
                <a:latin typeface="Myriad Pro" panose="020B050303040302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Impacted by: </a:t>
            </a:r>
            <a:r>
              <a:rPr lang="en-US" sz="2000" u="none" strike="noStrike" dirty="0">
                <a:solidFill>
                  <a:srgbClr val="004669"/>
                </a:solidFill>
                <a:effectLst/>
                <a:latin typeface="Myriad Pro" panose="020B050303040302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Other Immune Cells and HDTs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29F71AA9-93BF-064A-A509-4CFFE7EA84CA}"/>
              </a:ext>
            </a:extLst>
          </p:cNvPr>
          <p:cNvGrpSpPr/>
          <p:nvPr/>
        </p:nvGrpSpPr>
        <p:grpSpPr>
          <a:xfrm>
            <a:off x="10505854" y="160771"/>
            <a:ext cx="1534831" cy="1401288"/>
            <a:chOff x="10075249" y="591344"/>
            <a:chExt cx="1838622" cy="1705700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52191ED1-E328-AD4E-8657-089B5B232151}"/>
                </a:ext>
              </a:extLst>
            </p:cNvPr>
            <p:cNvGrpSpPr/>
            <p:nvPr/>
          </p:nvGrpSpPr>
          <p:grpSpPr>
            <a:xfrm>
              <a:off x="10414660" y="591344"/>
              <a:ext cx="1499211" cy="1332459"/>
              <a:chOff x="10414660" y="591344"/>
              <a:chExt cx="1499211" cy="1332459"/>
            </a:xfrm>
          </p:grpSpPr>
          <p:sp>
            <p:nvSpPr>
              <p:cNvPr id="5" name="Triangle 4">
                <a:extLst>
                  <a:ext uri="{FF2B5EF4-FFF2-40B4-BE49-F238E27FC236}">
                    <a16:creationId xmlns:a16="http://schemas.microsoft.com/office/drawing/2014/main" id="{0F4F21A0-7684-1A41-8D61-85CF80CFE47D}"/>
                  </a:ext>
                </a:extLst>
              </p:cNvPr>
              <p:cNvSpPr/>
              <p:nvPr/>
            </p:nvSpPr>
            <p:spPr>
              <a:xfrm>
                <a:off x="10414660" y="591344"/>
                <a:ext cx="1499211" cy="1332459"/>
              </a:xfrm>
              <a:prstGeom prst="triangle">
                <a:avLst/>
              </a:prstGeom>
              <a:solidFill>
                <a:srgbClr val="EEB11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002060"/>
                  </a:solidFill>
                </a:endParaRPr>
              </a:p>
            </p:txBody>
          </p:sp>
          <p:sp>
            <p:nvSpPr>
              <p:cNvPr id="6" name="Triangle 5">
                <a:extLst>
                  <a:ext uri="{FF2B5EF4-FFF2-40B4-BE49-F238E27FC236}">
                    <a16:creationId xmlns:a16="http://schemas.microsoft.com/office/drawing/2014/main" id="{41240581-CE96-4343-A00C-B93A019A85F1}"/>
                  </a:ext>
                </a:extLst>
              </p:cNvPr>
              <p:cNvSpPr/>
              <p:nvPr/>
            </p:nvSpPr>
            <p:spPr>
              <a:xfrm>
                <a:off x="10628421" y="890650"/>
                <a:ext cx="1068779" cy="883792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002060"/>
                  </a:solidFill>
                </a:endParaRPr>
              </a:p>
            </p:txBody>
          </p:sp>
        </p:grpSp>
        <p:sp>
          <p:nvSpPr>
            <p:cNvPr id="4" name="Donut 3">
              <a:extLst>
                <a:ext uri="{FF2B5EF4-FFF2-40B4-BE49-F238E27FC236}">
                  <a16:creationId xmlns:a16="http://schemas.microsoft.com/office/drawing/2014/main" id="{16517CC4-921A-5C41-9E27-4B55A4364ECC}"/>
                </a:ext>
              </a:extLst>
            </p:cNvPr>
            <p:cNvSpPr/>
            <p:nvPr/>
          </p:nvSpPr>
          <p:spPr>
            <a:xfrm>
              <a:off x="10075249" y="1311393"/>
              <a:ext cx="1068779" cy="985651"/>
            </a:xfrm>
            <a:prstGeom prst="donut">
              <a:avLst>
                <a:gd name="adj" fmla="val 13645"/>
              </a:avLst>
            </a:prstGeom>
            <a:solidFill>
              <a:srgbClr val="0046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2060"/>
                </a:solidFill>
              </a:endParaRPr>
            </a:p>
          </p:txBody>
        </p:sp>
      </p:grpSp>
      <p:pic>
        <p:nvPicPr>
          <p:cNvPr id="15" name="Picture 2">
            <a:extLst>
              <a:ext uri="{FF2B5EF4-FFF2-40B4-BE49-F238E27FC236}">
                <a16:creationId xmlns:a16="http://schemas.microsoft.com/office/drawing/2014/main" id="{8B0345B1-F476-B737-51F0-05A7F184D5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023" y="4241926"/>
            <a:ext cx="1709063" cy="1497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5" descr="A black and white logo with white letters&#10;&#10;Description automatically generated">
            <a:extLst>
              <a:ext uri="{FF2B5EF4-FFF2-40B4-BE49-F238E27FC236}">
                <a16:creationId xmlns:a16="http://schemas.microsoft.com/office/drawing/2014/main" id="{BAE3E43B-01D9-0943-AFC9-A60FBDE0AB3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836" y="5903247"/>
            <a:ext cx="1819436" cy="399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01749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2643" y="0"/>
            <a:ext cx="3249823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  <a:gd name="connsiteX0" fmla="*/ 579120 w 4167271"/>
              <a:gd name="connsiteY0" fmla="*/ 3048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  <a:gd name="connsiteX7" fmla="*/ 579120 w 4167271"/>
              <a:gd name="connsiteY7" fmla="*/ 30480 h 6858000"/>
              <a:gd name="connsiteX0" fmla="*/ 746760 w 4167271"/>
              <a:gd name="connsiteY0" fmla="*/ 3048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  <a:gd name="connsiteX7" fmla="*/ 746760 w 4167271"/>
              <a:gd name="connsiteY7" fmla="*/ 30480 h 6858000"/>
              <a:gd name="connsiteX0" fmla="*/ 975360 w 4167271"/>
              <a:gd name="connsiteY0" fmla="*/ 1524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  <a:gd name="connsiteX7" fmla="*/ 975360 w 4167271"/>
              <a:gd name="connsiteY7" fmla="*/ 15240 h 6858000"/>
              <a:gd name="connsiteX0" fmla="*/ 975360 w 4167271"/>
              <a:gd name="connsiteY0" fmla="*/ 1524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  <a:gd name="connsiteX7" fmla="*/ 975360 w 4167271"/>
              <a:gd name="connsiteY7" fmla="*/ 15240 h 6858000"/>
              <a:gd name="connsiteX0" fmla="*/ 274320 w 3466231"/>
              <a:gd name="connsiteY0" fmla="*/ 15240 h 6858000"/>
              <a:gd name="connsiteX1" fmla="*/ 1558510 w 3466231"/>
              <a:gd name="connsiteY1" fmla="*/ 0 h 6858000"/>
              <a:gd name="connsiteX2" fmla="*/ 1686763 w 3466231"/>
              <a:gd name="connsiteY2" fmla="*/ 82222 h 6858000"/>
              <a:gd name="connsiteX3" fmla="*/ 3466231 w 3466231"/>
              <a:gd name="connsiteY3" fmla="*/ 3429000 h 6858000"/>
              <a:gd name="connsiteX4" fmla="*/ 1686763 w 3466231"/>
              <a:gd name="connsiteY4" fmla="*/ 6775779 h 6858000"/>
              <a:gd name="connsiteX5" fmla="*/ 1558510 w 3466231"/>
              <a:gd name="connsiteY5" fmla="*/ 6858000 h 6858000"/>
              <a:gd name="connsiteX6" fmla="*/ 0 w 3466231"/>
              <a:gd name="connsiteY6" fmla="*/ 6812280 h 6858000"/>
              <a:gd name="connsiteX7" fmla="*/ 274320 w 3466231"/>
              <a:gd name="connsiteY7" fmla="*/ 15240 h 6858000"/>
              <a:gd name="connsiteX0" fmla="*/ 30480 w 3222391"/>
              <a:gd name="connsiteY0" fmla="*/ 15240 h 6858000"/>
              <a:gd name="connsiteX1" fmla="*/ 1314670 w 3222391"/>
              <a:gd name="connsiteY1" fmla="*/ 0 h 6858000"/>
              <a:gd name="connsiteX2" fmla="*/ 1442923 w 3222391"/>
              <a:gd name="connsiteY2" fmla="*/ 82222 h 6858000"/>
              <a:gd name="connsiteX3" fmla="*/ 3222391 w 3222391"/>
              <a:gd name="connsiteY3" fmla="*/ 3429000 h 6858000"/>
              <a:gd name="connsiteX4" fmla="*/ 1442923 w 3222391"/>
              <a:gd name="connsiteY4" fmla="*/ 6775779 h 6858000"/>
              <a:gd name="connsiteX5" fmla="*/ 1314670 w 3222391"/>
              <a:gd name="connsiteY5" fmla="*/ 6858000 h 6858000"/>
              <a:gd name="connsiteX6" fmla="*/ 0 w 3222391"/>
              <a:gd name="connsiteY6" fmla="*/ 6827520 h 6858000"/>
              <a:gd name="connsiteX7" fmla="*/ 30480 w 3222391"/>
              <a:gd name="connsiteY7" fmla="*/ 15240 h 6858000"/>
              <a:gd name="connsiteX0" fmla="*/ 0 w 3191911"/>
              <a:gd name="connsiteY0" fmla="*/ 15240 h 6858000"/>
              <a:gd name="connsiteX1" fmla="*/ 1284190 w 3191911"/>
              <a:gd name="connsiteY1" fmla="*/ 0 h 6858000"/>
              <a:gd name="connsiteX2" fmla="*/ 1412443 w 3191911"/>
              <a:gd name="connsiteY2" fmla="*/ 82222 h 6858000"/>
              <a:gd name="connsiteX3" fmla="*/ 3191911 w 3191911"/>
              <a:gd name="connsiteY3" fmla="*/ 3429000 h 6858000"/>
              <a:gd name="connsiteX4" fmla="*/ 1412443 w 3191911"/>
              <a:gd name="connsiteY4" fmla="*/ 6775779 h 6858000"/>
              <a:gd name="connsiteX5" fmla="*/ 1284190 w 3191911"/>
              <a:gd name="connsiteY5" fmla="*/ 6858000 h 6858000"/>
              <a:gd name="connsiteX6" fmla="*/ 152400 w 3191911"/>
              <a:gd name="connsiteY6" fmla="*/ 6812280 h 6858000"/>
              <a:gd name="connsiteX7" fmla="*/ 0 w 3191911"/>
              <a:gd name="connsiteY7" fmla="*/ 15240 h 6858000"/>
              <a:gd name="connsiteX0" fmla="*/ 30480 w 3222391"/>
              <a:gd name="connsiteY0" fmla="*/ 15240 h 6858000"/>
              <a:gd name="connsiteX1" fmla="*/ 1314670 w 3222391"/>
              <a:gd name="connsiteY1" fmla="*/ 0 h 6858000"/>
              <a:gd name="connsiteX2" fmla="*/ 1442923 w 3222391"/>
              <a:gd name="connsiteY2" fmla="*/ 82222 h 6858000"/>
              <a:gd name="connsiteX3" fmla="*/ 3222391 w 3222391"/>
              <a:gd name="connsiteY3" fmla="*/ 3429000 h 6858000"/>
              <a:gd name="connsiteX4" fmla="*/ 1442923 w 3222391"/>
              <a:gd name="connsiteY4" fmla="*/ 6775779 h 6858000"/>
              <a:gd name="connsiteX5" fmla="*/ 1314670 w 3222391"/>
              <a:gd name="connsiteY5" fmla="*/ 6858000 h 6858000"/>
              <a:gd name="connsiteX6" fmla="*/ 0 w 3222391"/>
              <a:gd name="connsiteY6" fmla="*/ 6858000 h 6858000"/>
              <a:gd name="connsiteX7" fmla="*/ 30480 w 3222391"/>
              <a:gd name="connsiteY7" fmla="*/ 15240 h 6858000"/>
              <a:gd name="connsiteX0" fmla="*/ 3048 w 3222391"/>
              <a:gd name="connsiteY0" fmla="*/ 6096 h 6858000"/>
              <a:gd name="connsiteX1" fmla="*/ 1314670 w 3222391"/>
              <a:gd name="connsiteY1" fmla="*/ 0 h 6858000"/>
              <a:gd name="connsiteX2" fmla="*/ 1442923 w 3222391"/>
              <a:gd name="connsiteY2" fmla="*/ 82222 h 6858000"/>
              <a:gd name="connsiteX3" fmla="*/ 3222391 w 3222391"/>
              <a:gd name="connsiteY3" fmla="*/ 3429000 h 6858000"/>
              <a:gd name="connsiteX4" fmla="*/ 1442923 w 3222391"/>
              <a:gd name="connsiteY4" fmla="*/ 6775779 h 6858000"/>
              <a:gd name="connsiteX5" fmla="*/ 1314670 w 3222391"/>
              <a:gd name="connsiteY5" fmla="*/ 6858000 h 6858000"/>
              <a:gd name="connsiteX6" fmla="*/ 0 w 3222391"/>
              <a:gd name="connsiteY6" fmla="*/ 6858000 h 6858000"/>
              <a:gd name="connsiteX7" fmla="*/ 3048 w 3222391"/>
              <a:gd name="connsiteY7" fmla="*/ 6096 h 6858000"/>
              <a:gd name="connsiteX0" fmla="*/ 5038 w 3224381"/>
              <a:gd name="connsiteY0" fmla="*/ 6096 h 6858000"/>
              <a:gd name="connsiteX1" fmla="*/ 1316660 w 3224381"/>
              <a:gd name="connsiteY1" fmla="*/ 0 h 6858000"/>
              <a:gd name="connsiteX2" fmla="*/ 1444913 w 3224381"/>
              <a:gd name="connsiteY2" fmla="*/ 82222 h 6858000"/>
              <a:gd name="connsiteX3" fmla="*/ 3224381 w 3224381"/>
              <a:gd name="connsiteY3" fmla="*/ 3429000 h 6858000"/>
              <a:gd name="connsiteX4" fmla="*/ 1444913 w 3224381"/>
              <a:gd name="connsiteY4" fmla="*/ 6775779 h 6858000"/>
              <a:gd name="connsiteX5" fmla="*/ 1316660 w 3224381"/>
              <a:gd name="connsiteY5" fmla="*/ 6858000 h 6858000"/>
              <a:gd name="connsiteX6" fmla="*/ 1990 w 3224381"/>
              <a:gd name="connsiteY6" fmla="*/ 6858000 h 6858000"/>
              <a:gd name="connsiteX7" fmla="*/ 5038 w 3224381"/>
              <a:gd name="connsiteY7" fmla="*/ 6096 h 6858000"/>
              <a:gd name="connsiteX0" fmla="*/ 2921 w 3231408"/>
              <a:gd name="connsiteY0" fmla="*/ 24384 h 6858000"/>
              <a:gd name="connsiteX1" fmla="*/ 1323687 w 3231408"/>
              <a:gd name="connsiteY1" fmla="*/ 0 h 6858000"/>
              <a:gd name="connsiteX2" fmla="*/ 1451940 w 3231408"/>
              <a:gd name="connsiteY2" fmla="*/ 82222 h 6858000"/>
              <a:gd name="connsiteX3" fmla="*/ 3231408 w 3231408"/>
              <a:gd name="connsiteY3" fmla="*/ 3429000 h 6858000"/>
              <a:gd name="connsiteX4" fmla="*/ 1451940 w 3231408"/>
              <a:gd name="connsiteY4" fmla="*/ 6775779 h 6858000"/>
              <a:gd name="connsiteX5" fmla="*/ 1323687 w 3231408"/>
              <a:gd name="connsiteY5" fmla="*/ 6858000 h 6858000"/>
              <a:gd name="connsiteX6" fmla="*/ 9017 w 3231408"/>
              <a:gd name="connsiteY6" fmla="*/ 6858000 h 6858000"/>
              <a:gd name="connsiteX7" fmla="*/ 2921 w 3231408"/>
              <a:gd name="connsiteY7" fmla="*/ 24384 h 6858000"/>
              <a:gd name="connsiteX0" fmla="*/ 2921 w 3231408"/>
              <a:gd name="connsiteY0" fmla="*/ 6096 h 6858000"/>
              <a:gd name="connsiteX1" fmla="*/ 1323687 w 3231408"/>
              <a:gd name="connsiteY1" fmla="*/ 0 h 6858000"/>
              <a:gd name="connsiteX2" fmla="*/ 1451940 w 3231408"/>
              <a:gd name="connsiteY2" fmla="*/ 82222 h 6858000"/>
              <a:gd name="connsiteX3" fmla="*/ 3231408 w 3231408"/>
              <a:gd name="connsiteY3" fmla="*/ 3429000 h 6858000"/>
              <a:gd name="connsiteX4" fmla="*/ 1451940 w 3231408"/>
              <a:gd name="connsiteY4" fmla="*/ 6775779 h 6858000"/>
              <a:gd name="connsiteX5" fmla="*/ 1323687 w 3231408"/>
              <a:gd name="connsiteY5" fmla="*/ 6858000 h 6858000"/>
              <a:gd name="connsiteX6" fmla="*/ 9017 w 3231408"/>
              <a:gd name="connsiteY6" fmla="*/ 6858000 h 6858000"/>
              <a:gd name="connsiteX7" fmla="*/ 2921 w 3231408"/>
              <a:gd name="connsiteY7" fmla="*/ 6096 h 6858000"/>
              <a:gd name="connsiteX0" fmla="*/ 5038 w 3233525"/>
              <a:gd name="connsiteY0" fmla="*/ 6096 h 6858000"/>
              <a:gd name="connsiteX1" fmla="*/ 1325804 w 3233525"/>
              <a:gd name="connsiteY1" fmla="*/ 0 h 6858000"/>
              <a:gd name="connsiteX2" fmla="*/ 1454057 w 3233525"/>
              <a:gd name="connsiteY2" fmla="*/ 82222 h 6858000"/>
              <a:gd name="connsiteX3" fmla="*/ 3233525 w 3233525"/>
              <a:gd name="connsiteY3" fmla="*/ 3429000 h 6858000"/>
              <a:gd name="connsiteX4" fmla="*/ 1454057 w 3233525"/>
              <a:gd name="connsiteY4" fmla="*/ 6775779 h 6858000"/>
              <a:gd name="connsiteX5" fmla="*/ 1325804 w 3233525"/>
              <a:gd name="connsiteY5" fmla="*/ 6858000 h 6858000"/>
              <a:gd name="connsiteX6" fmla="*/ 1990 w 3233525"/>
              <a:gd name="connsiteY6" fmla="*/ 6848856 h 6858000"/>
              <a:gd name="connsiteX7" fmla="*/ 5038 w 3233525"/>
              <a:gd name="connsiteY7" fmla="*/ 6096 h 6858000"/>
              <a:gd name="connsiteX0" fmla="*/ 21336 w 3249823"/>
              <a:gd name="connsiteY0" fmla="*/ 6096 h 6858000"/>
              <a:gd name="connsiteX1" fmla="*/ 1342102 w 3249823"/>
              <a:gd name="connsiteY1" fmla="*/ 0 h 6858000"/>
              <a:gd name="connsiteX2" fmla="*/ 1470355 w 3249823"/>
              <a:gd name="connsiteY2" fmla="*/ 82222 h 6858000"/>
              <a:gd name="connsiteX3" fmla="*/ 3249823 w 3249823"/>
              <a:gd name="connsiteY3" fmla="*/ 3429000 h 6858000"/>
              <a:gd name="connsiteX4" fmla="*/ 1470355 w 3249823"/>
              <a:gd name="connsiteY4" fmla="*/ 6775779 h 6858000"/>
              <a:gd name="connsiteX5" fmla="*/ 1342102 w 3249823"/>
              <a:gd name="connsiteY5" fmla="*/ 6858000 h 6858000"/>
              <a:gd name="connsiteX6" fmla="*/ 0 w 3249823"/>
              <a:gd name="connsiteY6" fmla="*/ 6858000 h 6858000"/>
              <a:gd name="connsiteX7" fmla="*/ 21336 w 3249823"/>
              <a:gd name="connsiteY7" fmla="*/ 609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249823" h="6858000">
                <a:moveTo>
                  <a:pt x="21336" y="6096"/>
                </a:moveTo>
                <a:lnTo>
                  <a:pt x="1342102" y="0"/>
                </a:lnTo>
                <a:lnTo>
                  <a:pt x="1470355" y="82222"/>
                </a:lnTo>
                <a:cubicBezTo>
                  <a:pt x="2543959" y="807534"/>
                  <a:pt x="3249823" y="2035835"/>
                  <a:pt x="3249823" y="3429000"/>
                </a:cubicBezTo>
                <a:cubicBezTo>
                  <a:pt x="3249823" y="4822165"/>
                  <a:pt x="2543959" y="6050467"/>
                  <a:pt x="1470355" y="6775779"/>
                </a:cubicBezTo>
                <a:lnTo>
                  <a:pt x="1342102" y="6858000"/>
                </a:lnTo>
                <a:lnTo>
                  <a:pt x="0" y="6858000"/>
                </a:lnTo>
                <a:cubicBezTo>
                  <a:pt x="0" y="4572000"/>
                  <a:pt x="12192" y="2282952"/>
                  <a:pt x="21336" y="6096"/>
                </a:cubicBezTo>
                <a:close/>
              </a:path>
            </a:pathLst>
          </a:custGeom>
          <a:solidFill>
            <a:srgbClr val="0046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B698223-9CAD-0547-AD1D-DB30A68A8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891" y="894028"/>
            <a:ext cx="2528661" cy="3122901"/>
          </a:xfrm>
        </p:spPr>
        <p:txBody>
          <a:bodyPr anchor="t">
            <a:normAutofit/>
          </a:bodyPr>
          <a:lstStyle/>
          <a:p>
            <a:r>
              <a:rPr lang="en-US" sz="3600" b="1" dirty="0">
                <a:solidFill>
                  <a:schemeClr val="bg1"/>
                </a:solidFill>
                <a:latin typeface="Myriad Pro" panose="020B0503030403020204" pitchFamily="34" charset="0"/>
                <a:cs typeface="Calibri Light" panose="020F0302020204030204" pitchFamily="34" charset="0"/>
              </a:rPr>
              <a:t>Act 4:</a:t>
            </a:r>
            <a:br>
              <a:rPr lang="en-US" sz="3600" b="1" dirty="0">
                <a:solidFill>
                  <a:schemeClr val="bg1"/>
                </a:solidFill>
                <a:latin typeface="Myriad Pro" panose="020B0503030403020204" pitchFamily="34" charset="0"/>
                <a:cs typeface="Calibri Light" panose="020F0302020204030204" pitchFamily="34" charset="0"/>
              </a:rPr>
            </a:br>
            <a:r>
              <a:rPr lang="en-US" sz="3600" dirty="0">
                <a:solidFill>
                  <a:schemeClr val="bg1"/>
                </a:solidFill>
                <a:latin typeface="Myriad Pro" panose="020B0503030403020204" pitchFamily="34" charset="0"/>
                <a:cs typeface="Calibri Light" panose="020F0302020204030204" pitchFamily="34" charset="0"/>
              </a:rPr>
              <a:t>Combing HDTs and Antibiotics Data Collection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solidFill>
            <a:schemeClr val="bg1"/>
          </a:solidFill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859E30-E2D0-8E4C-B7FA-8D64E6B083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1145" y="354737"/>
            <a:ext cx="7446482" cy="3776803"/>
          </a:xfrm>
        </p:spPr>
        <p:txBody>
          <a:bodyPr anchor="ctr">
            <a:normAutofit/>
          </a:bodyPr>
          <a:lstStyle/>
          <a:p>
            <a:pPr rtl="0" fontAlgn="base">
              <a:spcBef>
                <a:spcPts val="0"/>
              </a:spcBef>
              <a:spcAft>
                <a:spcPts val="0"/>
              </a:spcAft>
              <a:buClr>
                <a:srgbClr val="EEB111"/>
              </a:buClr>
              <a:buFont typeface="Wingdings" pitchFamily="2" charset="2"/>
              <a:buChar char="§"/>
            </a:pPr>
            <a:r>
              <a:rPr lang="en-US" b="1" i="0" u="none" strike="noStrike" dirty="0">
                <a:solidFill>
                  <a:srgbClr val="004669"/>
                </a:solidFill>
                <a:effectLst/>
                <a:latin typeface="Myriad Pro" panose="020B050303040302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After performing Act 4:</a:t>
            </a:r>
          </a:p>
          <a:p>
            <a:pPr lvl="1" fontAlgn="base">
              <a:spcBef>
                <a:spcPts val="0"/>
              </a:spcBef>
              <a:buFont typeface="Wingdings" pitchFamily="2" charset="2"/>
              <a:buChar char="§"/>
            </a:pPr>
            <a:r>
              <a:rPr lang="en-US" i="0" u="none" strike="noStrike" dirty="0">
                <a:solidFill>
                  <a:srgbClr val="004669"/>
                </a:solidFill>
                <a:effectLst/>
                <a:latin typeface="Myriad Pro" panose="020B050303040302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Count the number of ping pong balls (TB) left on the floor.</a:t>
            </a:r>
          </a:p>
          <a:p>
            <a:pPr lvl="1" fontAlgn="base">
              <a:spcBef>
                <a:spcPts val="0"/>
              </a:spcBef>
              <a:buFont typeface="Wingdings" pitchFamily="2" charset="2"/>
              <a:buChar char="§"/>
            </a:pPr>
            <a:r>
              <a:rPr lang="en-US" dirty="0">
                <a:solidFill>
                  <a:srgbClr val="004669"/>
                </a:solidFill>
                <a:latin typeface="Myriad Pro" panose="020B050303040302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Count </a:t>
            </a:r>
            <a:r>
              <a:rPr lang="en-US" i="0" u="none" strike="noStrike" dirty="0">
                <a:solidFill>
                  <a:srgbClr val="004669"/>
                </a:solidFill>
                <a:effectLst/>
                <a:latin typeface="Myriad Pro" panose="020B050303040302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the number of macrophages. 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endParaRPr lang="en-US" b="1" i="0" u="none" strike="noStrike" dirty="0">
              <a:solidFill>
                <a:srgbClr val="004669"/>
              </a:solidFill>
              <a:effectLst/>
              <a:latin typeface="Myriad Pro" panose="020B050303040302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Clr>
                <a:srgbClr val="EEB111"/>
              </a:buClr>
              <a:buFont typeface="Wingdings" pitchFamily="2" charset="2"/>
              <a:buChar char="§"/>
            </a:pPr>
            <a:r>
              <a:rPr lang="en-US" b="1" i="0" u="none" strike="noStrike" dirty="0">
                <a:solidFill>
                  <a:srgbClr val="004669"/>
                </a:solidFill>
                <a:effectLst/>
                <a:latin typeface="Myriad Pro" panose="020B050303040302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Record the data </a:t>
            </a:r>
            <a:r>
              <a:rPr lang="en-US" i="0" u="none" strike="noStrike" dirty="0">
                <a:solidFill>
                  <a:srgbClr val="004669"/>
                </a:solidFill>
                <a:effectLst/>
                <a:latin typeface="Myriad Pro" panose="020B050303040302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in the data table for Act 4.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29F71AA9-93BF-064A-A509-4CFFE7EA84CA}"/>
              </a:ext>
            </a:extLst>
          </p:cNvPr>
          <p:cNvGrpSpPr/>
          <p:nvPr/>
        </p:nvGrpSpPr>
        <p:grpSpPr>
          <a:xfrm>
            <a:off x="10505854" y="160771"/>
            <a:ext cx="1534831" cy="1401288"/>
            <a:chOff x="10075249" y="591344"/>
            <a:chExt cx="1838622" cy="1705700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52191ED1-E328-AD4E-8657-089B5B232151}"/>
                </a:ext>
              </a:extLst>
            </p:cNvPr>
            <p:cNvGrpSpPr/>
            <p:nvPr/>
          </p:nvGrpSpPr>
          <p:grpSpPr>
            <a:xfrm>
              <a:off x="10414660" y="591344"/>
              <a:ext cx="1499211" cy="1332459"/>
              <a:chOff x="10414660" y="591344"/>
              <a:chExt cx="1499211" cy="1332459"/>
            </a:xfrm>
          </p:grpSpPr>
          <p:sp>
            <p:nvSpPr>
              <p:cNvPr id="5" name="Triangle 4">
                <a:extLst>
                  <a:ext uri="{FF2B5EF4-FFF2-40B4-BE49-F238E27FC236}">
                    <a16:creationId xmlns:a16="http://schemas.microsoft.com/office/drawing/2014/main" id="{0F4F21A0-7684-1A41-8D61-85CF80CFE47D}"/>
                  </a:ext>
                </a:extLst>
              </p:cNvPr>
              <p:cNvSpPr/>
              <p:nvPr/>
            </p:nvSpPr>
            <p:spPr>
              <a:xfrm>
                <a:off x="10414660" y="591344"/>
                <a:ext cx="1499211" cy="1332459"/>
              </a:xfrm>
              <a:prstGeom prst="triangle">
                <a:avLst/>
              </a:prstGeom>
              <a:solidFill>
                <a:srgbClr val="EEB11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002060"/>
                  </a:solidFill>
                </a:endParaRPr>
              </a:p>
            </p:txBody>
          </p:sp>
          <p:sp>
            <p:nvSpPr>
              <p:cNvPr id="6" name="Triangle 5">
                <a:extLst>
                  <a:ext uri="{FF2B5EF4-FFF2-40B4-BE49-F238E27FC236}">
                    <a16:creationId xmlns:a16="http://schemas.microsoft.com/office/drawing/2014/main" id="{41240581-CE96-4343-A00C-B93A019A85F1}"/>
                  </a:ext>
                </a:extLst>
              </p:cNvPr>
              <p:cNvSpPr/>
              <p:nvPr/>
            </p:nvSpPr>
            <p:spPr>
              <a:xfrm>
                <a:off x="10628421" y="890650"/>
                <a:ext cx="1068779" cy="883792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002060"/>
                  </a:solidFill>
                </a:endParaRPr>
              </a:p>
            </p:txBody>
          </p:sp>
        </p:grpSp>
        <p:sp>
          <p:nvSpPr>
            <p:cNvPr id="4" name="Donut 3">
              <a:extLst>
                <a:ext uri="{FF2B5EF4-FFF2-40B4-BE49-F238E27FC236}">
                  <a16:creationId xmlns:a16="http://schemas.microsoft.com/office/drawing/2014/main" id="{16517CC4-921A-5C41-9E27-4B55A4364ECC}"/>
                </a:ext>
              </a:extLst>
            </p:cNvPr>
            <p:cNvSpPr/>
            <p:nvPr/>
          </p:nvSpPr>
          <p:spPr>
            <a:xfrm>
              <a:off x="10075249" y="1311393"/>
              <a:ext cx="1068779" cy="985651"/>
            </a:xfrm>
            <a:prstGeom prst="donut">
              <a:avLst>
                <a:gd name="adj" fmla="val 13645"/>
              </a:avLst>
            </a:prstGeom>
            <a:solidFill>
              <a:srgbClr val="0046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2060"/>
                </a:solidFill>
              </a:endParaRPr>
            </a:p>
          </p:txBody>
        </p:sp>
      </p:grpSp>
      <p:pic>
        <p:nvPicPr>
          <p:cNvPr id="14" name="Picture 13" descr="A close-up of a graphic design&#10;&#10;Description automatically generated">
            <a:extLst>
              <a:ext uri="{FF2B5EF4-FFF2-40B4-BE49-F238E27FC236}">
                <a16:creationId xmlns:a16="http://schemas.microsoft.com/office/drawing/2014/main" id="{361A6F5E-1672-ED6A-6CBB-AB160BDC8B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8863" y="3449295"/>
            <a:ext cx="5030854" cy="3144284"/>
          </a:xfrm>
          <a:prstGeom prst="rect">
            <a:avLst/>
          </a:prstGeom>
        </p:spPr>
      </p:pic>
      <p:pic>
        <p:nvPicPr>
          <p:cNvPr id="16" name="Picture 2">
            <a:extLst>
              <a:ext uri="{FF2B5EF4-FFF2-40B4-BE49-F238E27FC236}">
                <a16:creationId xmlns:a16="http://schemas.microsoft.com/office/drawing/2014/main" id="{9E65BA64-CAB7-B783-00B9-BB11AF7A98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023" y="4241926"/>
            <a:ext cx="1709063" cy="1497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6" descr="A black and white logo with white letters&#10;&#10;Description automatically generated">
            <a:extLst>
              <a:ext uri="{FF2B5EF4-FFF2-40B4-BE49-F238E27FC236}">
                <a16:creationId xmlns:a16="http://schemas.microsoft.com/office/drawing/2014/main" id="{C73C17A5-DBDE-4BCB-9D3C-9C1F90484B6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5836" y="5903247"/>
            <a:ext cx="1819436" cy="399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88061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2643" y="0"/>
            <a:ext cx="3249823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  <a:gd name="connsiteX0" fmla="*/ 579120 w 4167271"/>
              <a:gd name="connsiteY0" fmla="*/ 3048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  <a:gd name="connsiteX7" fmla="*/ 579120 w 4167271"/>
              <a:gd name="connsiteY7" fmla="*/ 30480 h 6858000"/>
              <a:gd name="connsiteX0" fmla="*/ 746760 w 4167271"/>
              <a:gd name="connsiteY0" fmla="*/ 3048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  <a:gd name="connsiteX7" fmla="*/ 746760 w 4167271"/>
              <a:gd name="connsiteY7" fmla="*/ 30480 h 6858000"/>
              <a:gd name="connsiteX0" fmla="*/ 975360 w 4167271"/>
              <a:gd name="connsiteY0" fmla="*/ 1524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  <a:gd name="connsiteX7" fmla="*/ 975360 w 4167271"/>
              <a:gd name="connsiteY7" fmla="*/ 15240 h 6858000"/>
              <a:gd name="connsiteX0" fmla="*/ 975360 w 4167271"/>
              <a:gd name="connsiteY0" fmla="*/ 1524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  <a:gd name="connsiteX7" fmla="*/ 975360 w 4167271"/>
              <a:gd name="connsiteY7" fmla="*/ 15240 h 6858000"/>
              <a:gd name="connsiteX0" fmla="*/ 274320 w 3466231"/>
              <a:gd name="connsiteY0" fmla="*/ 15240 h 6858000"/>
              <a:gd name="connsiteX1" fmla="*/ 1558510 w 3466231"/>
              <a:gd name="connsiteY1" fmla="*/ 0 h 6858000"/>
              <a:gd name="connsiteX2" fmla="*/ 1686763 w 3466231"/>
              <a:gd name="connsiteY2" fmla="*/ 82222 h 6858000"/>
              <a:gd name="connsiteX3" fmla="*/ 3466231 w 3466231"/>
              <a:gd name="connsiteY3" fmla="*/ 3429000 h 6858000"/>
              <a:gd name="connsiteX4" fmla="*/ 1686763 w 3466231"/>
              <a:gd name="connsiteY4" fmla="*/ 6775779 h 6858000"/>
              <a:gd name="connsiteX5" fmla="*/ 1558510 w 3466231"/>
              <a:gd name="connsiteY5" fmla="*/ 6858000 h 6858000"/>
              <a:gd name="connsiteX6" fmla="*/ 0 w 3466231"/>
              <a:gd name="connsiteY6" fmla="*/ 6812280 h 6858000"/>
              <a:gd name="connsiteX7" fmla="*/ 274320 w 3466231"/>
              <a:gd name="connsiteY7" fmla="*/ 15240 h 6858000"/>
              <a:gd name="connsiteX0" fmla="*/ 30480 w 3222391"/>
              <a:gd name="connsiteY0" fmla="*/ 15240 h 6858000"/>
              <a:gd name="connsiteX1" fmla="*/ 1314670 w 3222391"/>
              <a:gd name="connsiteY1" fmla="*/ 0 h 6858000"/>
              <a:gd name="connsiteX2" fmla="*/ 1442923 w 3222391"/>
              <a:gd name="connsiteY2" fmla="*/ 82222 h 6858000"/>
              <a:gd name="connsiteX3" fmla="*/ 3222391 w 3222391"/>
              <a:gd name="connsiteY3" fmla="*/ 3429000 h 6858000"/>
              <a:gd name="connsiteX4" fmla="*/ 1442923 w 3222391"/>
              <a:gd name="connsiteY4" fmla="*/ 6775779 h 6858000"/>
              <a:gd name="connsiteX5" fmla="*/ 1314670 w 3222391"/>
              <a:gd name="connsiteY5" fmla="*/ 6858000 h 6858000"/>
              <a:gd name="connsiteX6" fmla="*/ 0 w 3222391"/>
              <a:gd name="connsiteY6" fmla="*/ 6827520 h 6858000"/>
              <a:gd name="connsiteX7" fmla="*/ 30480 w 3222391"/>
              <a:gd name="connsiteY7" fmla="*/ 15240 h 6858000"/>
              <a:gd name="connsiteX0" fmla="*/ 0 w 3191911"/>
              <a:gd name="connsiteY0" fmla="*/ 15240 h 6858000"/>
              <a:gd name="connsiteX1" fmla="*/ 1284190 w 3191911"/>
              <a:gd name="connsiteY1" fmla="*/ 0 h 6858000"/>
              <a:gd name="connsiteX2" fmla="*/ 1412443 w 3191911"/>
              <a:gd name="connsiteY2" fmla="*/ 82222 h 6858000"/>
              <a:gd name="connsiteX3" fmla="*/ 3191911 w 3191911"/>
              <a:gd name="connsiteY3" fmla="*/ 3429000 h 6858000"/>
              <a:gd name="connsiteX4" fmla="*/ 1412443 w 3191911"/>
              <a:gd name="connsiteY4" fmla="*/ 6775779 h 6858000"/>
              <a:gd name="connsiteX5" fmla="*/ 1284190 w 3191911"/>
              <a:gd name="connsiteY5" fmla="*/ 6858000 h 6858000"/>
              <a:gd name="connsiteX6" fmla="*/ 152400 w 3191911"/>
              <a:gd name="connsiteY6" fmla="*/ 6812280 h 6858000"/>
              <a:gd name="connsiteX7" fmla="*/ 0 w 3191911"/>
              <a:gd name="connsiteY7" fmla="*/ 15240 h 6858000"/>
              <a:gd name="connsiteX0" fmla="*/ 30480 w 3222391"/>
              <a:gd name="connsiteY0" fmla="*/ 15240 h 6858000"/>
              <a:gd name="connsiteX1" fmla="*/ 1314670 w 3222391"/>
              <a:gd name="connsiteY1" fmla="*/ 0 h 6858000"/>
              <a:gd name="connsiteX2" fmla="*/ 1442923 w 3222391"/>
              <a:gd name="connsiteY2" fmla="*/ 82222 h 6858000"/>
              <a:gd name="connsiteX3" fmla="*/ 3222391 w 3222391"/>
              <a:gd name="connsiteY3" fmla="*/ 3429000 h 6858000"/>
              <a:gd name="connsiteX4" fmla="*/ 1442923 w 3222391"/>
              <a:gd name="connsiteY4" fmla="*/ 6775779 h 6858000"/>
              <a:gd name="connsiteX5" fmla="*/ 1314670 w 3222391"/>
              <a:gd name="connsiteY5" fmla="*/ 6858000 h 6858000"/>
              <a:gd name="connsiteX6" fmla="*/ 0 w 3222391"/>
              <a:gd name="connsiteY6" fmla="*/ 6858000 h 6858000"/>
              <a:gd name="connsiteX7" fmla="*/ 30480 w 3222391"/>
              <a:gd name="connsiteY7" fmla="*/ 15240 h 6858000"/>
              <a:gd name="connsiteX0" fmla="*/ 3048 w 3222391"/>
              <a:gd name="connsiteY0" fmla="*/ 6096 h 6858000"/>
              <a:gd name="connsiteX1" fmla="*/ 1314670 w 3222391"/>
              <a:gd name="connsiteY1" fmla="*/ 0 h 6858000"/>
              <a:gd name="connsiteX2" fmla="*/ 1442923 w 3222391"/>
              <a:gd name="connsiteY2" fmla="*/ 82222 h 6858000"/>
              <a:gd name="connsiteX3" fmla="*/ 3222391 w 3222391"/>
              <a:gd name="connsiteY3" fmla="*/ 3429000 h 6858000"/>
              <a:gd name="connsiteX4" fmla="*/ 1442923 w 3222391"/>
              <a:gd name="connsiteY4" fmla="*/ 6775779 h 6858000"/>
              <a:gd name="connsiteX5" fmla="*/ 1314670 w 3222391"/>
              <a:gd name="connsiteY5" fmla="*/ 6858000 h 6858000"/>
              <a:gd name="connsiteX6" fmla="*/ 0 w 3222391"/>
              <a:gd name="connsiteY6" fmla="*/ 6858000 h 6858000"/>
              <a:gd name="connsiteX7" fmla="*/ 3048 w 3222391"/>
              <a:gd name="connsiteY7" fmla="*/ 6096 h 6858000"/>
              <a:gd name="connsiteX0" fmla="*/ 5038 w 3224381"/>
              <a:gd name="connsiteY0" fmla="*/ 6096 h 6858000"/>
              <a:gd name="connsiteX1" fmla="*/ 1316660 w 3224381"/>
              <a:gd name="connsiteY1" fmla="*/ 0 h 6858000"/>
              <a:gd name="connsiteX2" fmla="*/ 1444913 w 3224381"/>
              <a:gd name="connsiteY2" fmla="*/ 82222 h 6858000"/>
              <a:gd name="connsiteX3" fmla="*/ 3224381 w 3224381"/>
              <a:gd name="connsiteY3" fmla="*/ 3429000 h 6858000"/>
              <a:gd name="connsiteX4" fmla="*/ 1444913 w 3224381"/>
              <a:gd name="connsiteY4" fmla="*/ 6775779 h 6858000"/>
              <a:gd name="connsiteX5" fmla="*/ 1316660 w 3224381"/>
              <a:gd name="connsiteY5" fmla="*/ 6858000 h 6858000"/>
              <a:gd name="connsiteX6" fmla="*/ 1990 w 3224381"/>
              <a:gd name="connsiteY6" fmla="*/ 6858000 h 6858000"/>
              <a:gd name="connsiteX7" fmla="*/ 5038 w 3224381"/>
              <a:gd name="connsiteY7" fmla="*/ 6096 h 6858000"/>
              <a:gd name="connsiteX0" fmla="*/ 2921 w 3231408"/>
              <a:gd name="connsiteY0" fmla="*/ 24384 h 6858000"/>
              <a:gd name="connsiteX1" fmla="*/ 1323687 w 3231408"/>
              <a:gd name="connsiteY1" fmla="*/ 0 h 6858000"/>
              <a:gd name="connsiteX2" fmla="*/ 1451940 w 3231408"/>
              <a:gd name="connsiteY2" fmla="*/ 82222 h 6858000"/>
              <a:gd name="connsiteX3" fmla="*/ 3231408 w 3231408"/>
              <a:gd name="connsiteY3" fmla="*/ 3429000 h 6858000"/>
              <a:gd name="connsiteX4" fmla="*/ 1451940 w 3231408"/>
              <a:gd name="connsiteY4" fmla="*/ 6775779 h 6858000"/>
              <a:gd name="connsiteX5" fmla="*/ 1323687 w 3231408"/>
              <a:gd name="connsiteY5" fmla="*/ 6858000 h 6858000"/>
              <a:gd name="connsiteX6" fmla="*/ 9017 w 3231408"/>
              <a:gd name="connsiteY6" fmla="*/ 6858000 h 6858000"/>
              <a:gd name="connsiteX7" fmla="*/ 2921 w 3231408"/>
              <a:gd name="connsiteY7" fmla="*/ 24384 h 6858000"/>
              <a:gd name="connsiteX0" fmla="*/ 2921 w 3231408"/>
              <a:gd name="connsiteY0" fmla="*/ 6096 h 6858000"/>
              <a:gd name="connsiteX1" fmla="*/ 1323687 w 3231408"/>
              <a:gd name="connsiteY1" fmla="*/ 0 h 6858000"/>
              <a:gd name="connsiteX2" fmla="*/ 1451940 w 3231408"/>
              <a:gd name="connsiteY2" fmla="*/ 82222 h 6858000"/>
              <a:gd name="connsiteX3" fmla="*/ 3231408 w 3231408"/>
              <a:gd name="connsiteY3" fmla="*/ 3429000 h 6858000"/>
              <a:gd name="connsiteX4" fmla="*/ 1451940 w 3231408"/>
              <a:gd name="connsiteY4" fmla="*/ 6775779 h 6858000"/>
              <a:gd name="connsiteX5" fmla="*/ 1323687 w 3231408"/>
              <a:gd name="connsiteY5" fmla="*/ 6858000 h 6858000"/>
              <a:gd name="connsiteX6" fmla="*/ 9017 w 3231408"/>
              <a:gd name="connsiteY6" fmla="*/ 6858000 h 6858000"/>
              <a:gd name="connsiteX7" fmla="*/ 2921 w 3231408"/>
              <a:gd name="connsiteY7" fmla="*/ 6096 h 6858000"/>
              <a:gd name="connsiteX0" fmla="*/ 5038 w 3233525"/>
              <a:gd name="connsiteY0" fmla="*/ 6096 h 6858000"/>
              <a:gd name="connsiteX1" fmla="*/ 1325804 w 3233525"/>
              <a:gd name="connsiteY1" fmla="*/ 0 h 6858000"/>
              <a:gd name="connsiteX2" fmla="*/ 1454057 w 3233525"/>
              <a:gd name="connsiteY2" fmla="*/ 82222 h 6858000"/>
              <a:gd name="connsiteX3" fmla="*/ 3233525 w 3233525"/>
              <a:gd name="connsiteY3" fmla="*/ 3429000 h 6858000"/>
              <a:gd name="connsiteX4" fmla="*/ 1454057 w 3233525"/>
              <a:gd name="connsiteY4" fmla="*/ 6775779 h 6858000"/>
              <a:gd name="connsiteX5" fmla="*/ 1325804 w 3233525"/>
              <a:gd name="connsiteY5" fmla="*/ 6858000 h 6858000"/>
              <a:gd name="connsiteX6" fmla="*/ 1990 w 3233525"/>
              <a:gd name="connsiteY6" fmla="*/ 6848856 h 6858000"/>
              <a:gd name="connsiteX7" fmla="*/ 5038 w 3233525"/>
              <a:gd name="connsiteY7" fmla="*/ 6096 h 6858000"/>
              <a:gd name="connsiteX0" fmla="*/ 21336 w 3249823"/>
              <a:gd name="connsiteY0" fmla="*/ 6096 h 6858000"/>
              <a:gd name="connsiteX1" fmla="*/ 1342102 w 3249823"/>
              <a:gd name="connsiteY1" fmla="*/ 0 h 6858000"/>
              <a:gd name="connsiteX2" fmla="*/ 1470355 w 3249823"/>
              <a:gd name="connsiteY2" fmla="*/ 82222 h 6858000"/>
              <a:gd name="connsiteX3" fmla="*/ 3249823 w 3249823"/>
              <a:gd name="connsiteY3" fmla="*/ 3429000 h 6858000"/>
              <a:gd name="connsiteX4" fmla="*/ 1470355 w 3249823"/>
              <a:gd name="connsiteY4" fmla="*/ 6775779 h 6858000"/>
              <a:gd name="connsiteX5" fmla="*/ 1342102 w 3249823"/>
              <a:gd name="connsiteY5" fmla="*/ 6858000 h 6858000"/>
              <a:gd name="connsiteX6" fmla="*/ 0 w 3249823"/>
              <a:gd name="connsiteY6" fmla="*/ 6858000 h 6858000"/>
              <a:gd name="connsiteX7" fmla="*/ 21336 w 3249823"/>
              <a:gd name="connsiteY7" fmla="*/ 609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249823" h="6858000">
                <a:moveTo>
                  <a:pt x="21336" y="6096"/>
                </a:moveTo>
                <a:lnTo>
                  <a:pt x="1342102" y="0"/>
                </a:lnTo>
                <a:lnTo>
                  <a:pt x="1470355" y="82222"/>
                </a:lnTo>
                <a:cubicBezTo>
                  <a:pt x="2543959" y="807534"/>
                  <a:pt x="3249823" y="2035835"/>
                  <a:pt x="3249823" y="3429000"/>
                </a:cubicBezTo>
                <a:cubicBezTo>
                  <a:pt x="3249823" y="4822165"/>
                  <a:pt x="2543959" y="6050467"/>
                  <a:pt x="1470355" y="6775779"/>
                </a:cubicBezTo>
                <a:lnTo>
                  <a:pt x="1342102" y="6858000"/>
                </a:lnTo>
                <a:lnTo>
                  <a:pt x="0" y="6858000"/>
                </a:lnTo>
                <a:cubicBezTo>
                  <a:pt x="0" y="4572000"/>
                  <a:pt x="12192" y="2282952"/>
                  <a:pt x="21336" y="6096"/>
                </a:cubicBezTo>
                <a:close/>
              </a:path>
            </a:pathLst>
          </a:custGeom>
          <a:solidFill>
            <a:srgbClr val="0046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B698223-9CAD-0547-AD1D-DB30A68A8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891" y="1915953"/>
            <a:ext cx="2528661" cy="2071341"/>
          </a:xfrm>
        </p:spPr>
        <p:txBody>
          <a:bodyPr anchor="t">
            <a:normAutofit/>
          </a:bodyPr>
          <a:lstStyle/>
          <a:p>
            <a:r>
              <a:rPr lang="en-US" sz="3600" b="1" dirty="0">
                <a:solidFill>
                  <a:schemeClr val="bg1"/>
                </a:solidFill>
                <a:latin typeface="Myriad Pro" panose="020B0503030403020204" pitchFamily="34" charset="0"/>
                <a:cs typeface="Calibri Light" panose="020F0302020204030204" pitchFamily="34" charset="0"/>
              </a:rPr>
              <a:t>Claim, Evidence, and Reasoning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solidFill>
            <a:schemeClr val="bg1"/>
          </a:solidFill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859E30-E2D0-8E4C-B7FA-8D64E6B083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9111" y="269623"/>
            <a:ext cx="7477645" cy="4215825"/>
          </a:xfrm>
        </p:spPr>
        <p:txBody>
          <a:bodyPr anchor="ctr">
            <a:normAutofit/>
          </a:bodyPr>
          <a:lstStyle/>
          <a:p>
            <a:pPr rtl="0" fontAlgn="base">
              <a:spcBef>
                <a:spcPts val="0"/>
              </a:spcBef>
              <a:spcAft>
                <a:spcPts val="0"/>
              </a:spcAft>
              <a:buClr>
                <a:srgbClr val="EEB111"/>
              </a:buClr>
              <a:buFont typeface="Wingdings" pitchFamily="2" charset="2"/>
              <a:buChar char="§"/>
            </a:pPr>
            <a:r>
              <a:rPr lang="en-US" b="1" dirty="0">
                <a:solidFill>
                  <a:srgbClr val="004669"/>
                </a:solidFill>
                <a:latin typeface="Myriad Pro" panose="020B050303040302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Make a Claim:</a:t>
            </a:r>
          </a:p>
          <a:p>
            <a:pPr lvl="1" fontAlgn="base">
              <a:spcBef>
                <a:spcPts val="0"/>
              </a:spcBef>
              <a:buFont typeface="Wingdings" pitchFamily="2" charset="2"/>
              <a:buChar char="§"/>
            </a:pPr>
            <a:r>
              <a:rPr lang="en-US" dirty="0">
                <a:solidFill>
                  <a:srgbClr val="004669"/>
                </a:solidFill>
                <a:latin typeface="Myriad Pro" panose="020B050303040302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Identify</a:t>
            </a:r>
            <a:r>
              <a:rPr lang="en-US" i="0" u="none" strike="noStrike" dirty="0">
                <a:solidFill>
                  <a:srgbClr val="004669"/>
                </a:solidFill>
                <a:effectLst/>
                <a:latin typeface="Myriad Pro" panose="020B050303040302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which cell death pathway best prevents TB progression.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Clr>
                <a:srgbClr val="EEB111"/>
              </a:buClr>
              <a:buFont typeface="Wingdings" pitchFamily="2" charset="2"/>
              <a:buChar char="§"/>
            </a:pPr>
            <a:r>
              <a:rPr lang="en-US" b="1" dirty="0">
                <a:solidFill>
                  <a:srgbClr val="004669"/>
                </a:solidFill>
                <a:latin typeface="Myriad Pro" panose="020B050303040302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Evidence:</a:t>
            </a:r>
          </a:p>
          <a:p>
            <a:pPr lvl="1" fontAlgn="base">
              <a:spcBef>
                <a:spcPts val="0"/>
              </a:spcBef>
              <a:buFont typeface="Wingdings" pitchFamily="2" charset="2"/>
              <a:buChar char="§"/>
            </a:pPr>
            <a:r>
              <a:rPr lang="en-US" i="0" u="none" strike="noStrike" dirty="0">
                <a:solidFill>
                  <a:srgbClr val="004669"/>
                </a:solidFill>
                <a:effectLst/>
                <a:latin typeface="Myriad Pro" panose="020B050303040302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lang="en-US" dirty="0">
                <a:solidFill>
                  <a:srgbClr val="004669"/>
                </a:solidFill>
                <a:latin typeface="Myriad Pro" panose="020B050303040302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nterpret data to provide evidence to support claim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Clr>
                <a:srgbClr val="EEB111"/>
              </a:buClr>
              <a:buFont typeface="Wingdings" pitchFamily="2" charset="2"/>
              <a:buChar char="§"/>
            </a:pPr>
            <a:r>
              <a:rPr lang="en-US" b="1" i="0" u="none" strike="noStrike" dirty="0">
                <a:solidFill>
                  <a:srgbClr val="004669"/>
                </a:solidFill>
                <a:effectLst/>
                <a:latin typeface="Myriad Pro" panose="020B050303040302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Reasoning</a:t>
            </a:r>
            <a:r>
              <a:rPr lang="en-US" i="0" u="none" strike="noStrike" dirty="0">
                <a:solidFill>
                  <a:srgbClr val="004669"/>
                </a:solidFill>
                <a:effectLst/>
                <a:latin typeface="Myriad Pro" panose="020B050303040302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:</a:t>
            </a:r>
          </a:p>
          <a:p>
            <a:pPr lvl="1" fontAlgn="base">
              <a:spcBef>
                <a:spcPts val="0"/>
              </a:spcBef>
              <a:buFont typeface="Wingdings" pitchFamily="2" charset="2"/>
              <a:buChar char="§"/>
            </a:pPr>
            <a:r>
              <a:rPr lang="en-US" dirty="0">
                <a:solidFill>
                  <a:srgbClr val="004669"/>
                </a:solidFill>
                <a:latin typeface="Myriad Pro" panose="020B050303040302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Using data, justify how the immune system, therapeutics, and cell death pathways support your claim.</a:t>
            </a:r>
            <a:endParaRPr lang="en-US" i="0" u="none" strike="noStrike" dirty="0">
              <a:solidFill>
                <a:srgbClr val="004669"/>
              </a:solidFill>
              <a:effectLst/>
              <a:latin typeface="Myriad Pro" panose="020B050303040302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endParaRPr lang="en-US" i="0" u="none" strike="noStrike" dirty="0">
              <a:solidFill>
                <a:srgbClr val="004669"/>
              </a:solidFill>
              <a:effectLst/>
              <a:latin typeface="Myriad Pro" panose="020B050303040302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29F71AA9-93BF-064A-A509-4CFFE7EA84CA}"/>
              </a:ext>
            </a:extLst>
          </p:cNvPr>
          <p:cNvGrpSpPr/>
          <p:nvPr/>
        </p:nvGrpSpPr>
        <p:grpSpPr>
          <a:xfrm>
            <a:off x="10505854" y="160771"/>
            <a:ext cx="1534831" cy="1401288"/>
            <a:chOff x="10075249" y="591344"/>
            <a:chExt cx="1838622" cy="1705700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52191ED1-E328-AD4E-8657-089B5B232151}"/>
                </a:ext>
              </a:extLst>
            </p:cNvPr>
            <p:cNvGrpSpPr/>
            <p:nvPr/>
          </p:nvGrpSpPr>
          <p:grpSpPr>
            <a:xfrm>
              <a:off x="10414660" y="591344"/>
              <a:ext cx="1499211" cy="1332459"/>
              <a:chOff x="10414660" y="591344"/>
              <a:chExt cx="1499211" cy="1332459"/>
            </a:xfrm>
          </p:grpSpPr>
          <p:sp>
            <p:nvSpPr>
              <p:cNvPr id="5" name="Triangle 4">
                <a:extLst>
                  <a:ext uri="{FF2B5EF4-FFF2-40B4-BE49-F238E27FC236}">
                    <a16:creationId xmlns:a16="http://schemas.microsoft.com/office/drawing/2014/main" id="{0F4F21A0-7684-1A41-8D61-85CF80CFE47D}"/>
                  </a:ext>
                </a:extLst>
              </p:cNvPr>
              <p:cNvSpPr/>
              <p:nvPr/>
            </p:nvSpPr>
            <p:spPr>
              <a:xfrm>
                <a:off x="10414660" y="591344"/>
                <a:ext cx="1499211" cy="1332459"/>
              </a:xfrm>
              <a:prstGeom prst="triangle">
                <a:avLst/>
              </a:prstGeom>
              <a:solidFill>
                <a:srgbClr val="EEB11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002060"/>
                  </a:solidFill>
                </a:endParaRPr>
              </a:p>
            </p:txBody>
          </p:sp>
          <p:sp>
            <p:nvSpPr>
              <p:cNvPr id="6" name="Triangle 5">
                <a:extLst>
                  <a:ext uri="{FF2B5EF4-FFF2-40B4-BE49-F238E27FC236}">
                    <a16:creationId xmlns:a16="http://schemas.microsoft.com/office/drawing/2014/main" id="{41240581-CE96-4343-A00C-B93A019A85F1}"/>
                  </a:ext>
                </a:extLst>
              </p:cNvPr>
              <p:cNvSpPr/>
              <p:nvPr/>
            </p:nvSpPr>
            <p:spPr>
              <a:xfrm>
                <a:off x="10628421" y="890650"/>
                <a:ext cx="1068779" cy="883792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002060"/>
                  </a:solidFill>
                </a:endParaRPr>
              </a:p>
            </p:txBody>
          </p:sp>
        </p:grpSp>
        <p:sp>
          <p:nvSpPr>
            <p:cNvPr id="4" name="Donut 3">
              <a:extLst>
                <a:ext uri="{FF2B5EF4-FFF2-40B4-BE49-F238E27FC236}">
                  <a16:creationId xmlns:a16="http://schemas.microsoft.com/office/drawing/2014/main" id="{16517CC4-921A-5C41-9E27-4B55A4364ECC}"/>
                </a:ext>
              </a:extLst>
            </p:cNvPr>
            <p:cNvSpPr/>
            <p:nvPr/>
          </p:nvSpPr>
          <p:spPr>
            <a:xfrm>
              <a:off x="10075249" y="1311393"/>
              <a:ext cx="1068779" cy="985651"/>
            </a:xfrm>
            <a:prstGeom prst="donut">
              <a:avLst>
                <a:gd name="adj" fmla="val 13645"/>
              </a:avLst>
            </a:prstGeom>
            <a:solidFill>
              <a:srgbClr val="0046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2060"/>
                </a:solidFill>
              </a:endParaRPr>
            </a:p>
          </p:txBody>
        </p:sp>
      </p:grpSp>
      <p:pic>
        <p:nvPicPr>
          <p:cNvPr id="16" name="Picture 15" descr="A light bulb with a computer and a computer&#10;&#10;Description automatically generated">
            <a:extLst>
              <a:ext uri="{FF2B5EF4-FFF2-40B4-BE49-F238E27FC236}">
                <a16:creationId xmlns:a16="http://schemas.microsoft.com/office/drawing/2014/main" id="{2BDD0E31-11E6-6F3D-FF51-CBD095D6DF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07548" y="4152440"/>
            <a:ext cx="5105400" cy="2578100"/>
          </a:xfrm>
          <a:prstGeom prst="rect">
            <a:avLst/>
          </a:prstGeom>
        </p:spPr>
      </p:pic>
      <p:pic>
        <p:nvPicPr>
          <p:cNvPr id="15" name="Picture 2">
            <a:extLst>
              <a:ext uri="{FF2B5EF4-FFF2-40B4-BE49-F238E27FC236}">
                <a16:creationId xmlns:a16="http://schemas.microsoft.com/office/drawing/2014/main" id="{6C88C90E-1B03-255D-4601-F039A8CB65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023" y="4241926"/>
            <a:ext cx="1709063" cy="1497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6" descr="A black and white logo with white letters&#10;&#10;Description automatically generated">
            <a:extLst>
              <a:ext uri="{FF2B5EF4-FFF2-40B4-BE49-F238E27FC236}">
                <a16:creationId xmlns:a16="http://schemas.microsoft.com/office/drawing/2014/main" id="{3DF050FC-1FEF-6146-B1CE-127EB147B43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5836" y="5903247"/>
            <a:ext cx="1819436" cy="399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5942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Freeform: Shape 9">
            <a:extLst>
              <a:ext uri="{FF2B5EF4-FFF2-40B4-BE49-F238E27FC236}">
                <a16:creationId xmlns:a16="http://schemas.microsoft.com/office/drawing/2014/main" id="{D03D5BA9-2F3D-8BB9-5FF4-7195F71B89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2643" y="0"/>
            <a:ext cx="3249823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  <a:gd name="connsiteX0" fmla="*/ 579120 w 4167271"/>
              <a:gd name="connsiteY0" fmla="*/ 3048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  <a:gd name="connsiteX7" fmla="*/ 579120 w 4167271"/>
              <a:gd name="connsiteY7" fmla="*/ 30480 h 6858000"/>
              <a:gd name="connsiteX0" fmla="*/ 746760 w 4167271"/>
              <a:gd name="connsiteY0" fmla="*/ 3048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  <a:gd name="connsiteX7" fmla="*/ 746760 w 4167271"/>
              <a:gd name="connsiteY7" fmla="*/ 30480 h 6858000"/>
              <a:gd name="connsiteX0" fmla="*/ 975360 w 4167271"/>
              <a:gd name="connsiteY0" fmla="*/ 1524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  <a:gd name="connsiteX7" fmla="*/ 975360 w 4167271"/>
              <a:gd name="connsiteY7" fmla="*/ 15240 h 6858000"/>
              <a:gd name="connsiteX0" fmla="*/ 975360 w 4167271"/>
              <a:gd name="connsiteY0" fmla="*/ 1524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  <a:gd name="connsiteX7" fmla="*/ 975360 w 4167271"/>
              <a:gd name="connsiteY7" fmla="*/ 15240 h 6858000"/>
              <a:gd name="connsiteX0" fmla="*/ 274320 w 3466231"/>
              <a:gd name="connsiteY0" fmla="*/ 15240 h 6858000"/>
              <a:gd name="connsiteX1" fmla="*/ 1558510 w 3466231"/>
              <a:gd name="connsiteY1" fmla="*/ 0 h 6858000"/>
              <a:gd name="connsiteX2" fmla="*/ 1686763 w 3466231"/>
              <a:gd name="connsiteY2" fmla="*/ 82222 h 6858000"/>
              <a:gd name="connsiteX3" fmla="*/ 3466231 w 3466231"/>
              <a:gd name="connsiteY3" fmla="*/ 3429000 h 6858000"/>
              <a:gd name="connsiteX4" fmla="*/ 1686763 w 3466231"/>
              <a:gd name="connsiteY4" fmla="*/ 6775779 h 6858000"/>
              <a:gd name="connsiteX5" fmla="*/ 1558510 w 3466231"/>
              <a:gd name="connsiteY5" fmla="*/ 6858000 h 6858000"/>
              <a:gd name="connsiteX6" fmla="*/ 0 w 3466231"/>
              <a:gd name="connsiteY6" fmla="*/ 6812280 h 6858000"/>
              <a:gd name="connsiteX7" fmla="*/ 274320 w 3466231"/>
              <a:gd name="connsiteY7" fmla="*/ 15240 h 6858000"/>
              <a:gd name="connsiteX0" fmla="*/ 30480 w 3222391"/>
              <a:gd name="connsiteY0" fmla="*/ 15240 h 6858000"/>
              <a:gd name="connsiteX1" fmla="*/ 1314670 w 3222391"/>
              <a:gd name="connsiteY1" fmla="*/ 0 h 6858000"/>
              <a:gd name="connsiteX2" fmla="*/ 1442923 w 3222391"/>
              <a:gd name="connsiteY2" fmla="*/ 82222 h 6858000"/>
              <a:gd name="connsiteX3" fmla="*/ 3222391 w 3222391"/>
              <a:gd name="connsiteY3" fmla="*/ 3429000 h 6858000"/>
              <a:gd name="connsiteX4" fmla="*/ 1442923 w 3222391"/>
              <a:gd name="connsiteY4" fmla="*/ 6775779 h 6858000"/>
              <a:gd name="connsiteX5" fmla="*/ 1314670 w 3222391"/>
              <a:gd name="connsiteY5" fmla="*/ 6858000 h 6858000"/>
              <a:gd name="connsiteX6" fmla="*/ 0 w 3222391"/>
              <a:gd name="connsiteY6" fmla="*/ 6827520 h 6858000"/>
              <a:gd name="connsiteX7" fmla="*/ 30480 w 3222391"/>
              <a:gd name="connsiteY7" fmla="*/ 15240 h 6858000"/>
              <a:gd name="connsiteX0" fmla="*/ 0 w 3191911"/>
              <a:gd name="connsiteY0" fmla="*/ 15240 h 6858000"/>
              <a:gd name="connsiteX1" fmla="*/ 1284190 w 3191911"/>
              <a:gd name="connsiteY1" fmla="*/ 0 h 6858000"/>
              <a:gd name="connsiteX2" fmla="*/ 1412443 w 3191911"/>
              <a:gd name="connsiteY2" fmla="*/ 82222 h 6858000"/>
              <a:gd name="connsiteX3" fmla="*/ 3191911 w 3191911"/>
              <a:gd name="connsiteY3" fmla="*/ 3429000 h 6858000"/>
              <a:gd name="connsiteX4" fmla="*/ 1412443 w 3191911"/>
              <a:gd name="connsiteY4" fmla="*/ 6775779 h 6858000"/>
              <a:gd name="connsiteX5" fmla="*/ 1284190 w 3191911"/>
              <a:gd name="connsiteY5" fmla="*/ 6858000 h 6858000"/>
              <a:gd name="connsiteX6" fmla="*/ 152400 w 3191911"/>
              <a:gd name="connsiteY6" fmla="*/ 6812280 h 6858000"/>
              <a:gd name="connsiteX7" fmla="*/ 0 w 3191911"/>
              <a:gd name="connsiteY7" fmla="*/ 15240 h 6858000"/>
              <a:gd name="connsiteX0" fmla="*/ 30480 w 3222391"/>
              <a:gd name="connsiteY0" fmla="*/ 15240 h 6858000"/>
              <a:gd name="connsiteX1" fmla="*/ 1314670 w 3222391"/>
              <a:gd name="connsiteY1" fmla="*/ 0 h 6858000"/>
              <a:gd name="connsiteX2" fmla="*/ 1442923 w 3222391"/>
              <a:gd name="connsiteY2" fmla="*/ 82222 h 6858000"/>
              <a:gd name="connsiteX3" fmla="*/ 3222391 w 3222391"/>
              <a:gd name="connsiteY3" fmla="*/ 3429000 h 6858000"/>
              <a:gd name="connsiteX4" fmla="*/ 1442923 w 3222391"/>
              <a:gd name="connsiteY4" fmla="*/ 6775779 h 6858000"/>
              <a:gd name="connsiteX5" fmla="*/ 1314670 w 3222391"/>
              <a:gd name="connsiteY5" fmla="*/ 6858000 h 6858000"/>
              <a:gd name="connsiteX6" fmla="*/ 0 w 3222391"/>
              <a:gd name="connsiteY6" fmla="*/ 6858000 h 6858000"/>
              <a:gd name="connsiteX7" fmla="*/ 30480 w 3222391"/>
              <a:gd name="connsiteY7" fmla="*/ 15240 h 6858000"/>
              <a:gd name="connsiteX0" fmla="*/ 3048 w 3222391"/>
              <a:gd name="connsiteY0" fmla="*/ 6096 h 6858000"/>
              <a:gd name="connsiteX1" fmla="*/ 1314670 w 3222391"/>
              <a:gd name="connsiteY1" fmla="*/ 0 h 6858000"/>
              <a:gd name="connsiteX2" fmla="*/ 1442923 w 3222391"/>
              <a:gd name="connsiteY2" fmla="*/ 82222 h 6858000"/>
              <a:gd name="connsiteX3" fmla="*/ 3222391 w 3222391"/>
              <a:gd name="connsiteY3" fmla="*/ 3429000 h 6858000"/>
              <a:gd name="connsiteX4" fmla="*/ 1442923 w 3222391"/>
              <a:gd name="connsiteY4" fmla="*/ 6775779 h 6858000"/>
              <a:gd name="connsiteX5" fmla="*/ 1314670 w 3222391"/>
              <a:gd name="connsiteY5" fmla="*/ 6858000 h 6858000"/>
              <a:gd name="connsiteX6" fmla="*/ 0 w 3222391"/>
              <a:gd name="connsiteY6" fmla="*/ 6858000 h 6858000"/>
              <a:gd name="connsiteX7" fmla="*/ 3048 w 3222391"/>
              <a:gd name="connsiteY7" fmla="*/ 6096 h 6858000"/>
              <a:gd name="connsiteX0" fmla="*/ 5038 w 3224381"/>
              <a:gd name="connsiteY0" fmla="*/ 6096 h 6858000"/>
              <a:gd name="connsiteX1" fmla="*/ 1316660 w 3224381"/>
              <a:gd name="connsiteY1" fmla="*/ 0 h 6858000"/>
              <a:gd name="connsiteX2" fmla="*/ 1444913 w 3224381"/>
              <a:gd name="connsiteY2" fmla="*/ 82222 h 6858000"/>
              <a:gd name="connsiteX3" fmla="*/ 3224381 w 3224381"/>
              <a:gd name="connsiteY3" fmla="*/ 3429000 h 6858000"/>
              <a:gd name="connsiteX4" fmla="*/ 1444913 w 3224381"/>
              <a:gd name="connsiteY4" fmla="*/ 6775779 h 6858000"/>
              <a:gd name="connsiteX5" fmla="*/ 1316660 w 3224381"/>
              <a:gd name="connsiteY5" fmla="*/ 6858000 h 6858000"/>
              <a:gd name="connsiteX6" fmla="*/ 1990 w 3224381"/>
              <a:gd name="connsiteY6" fmla="*/ 6858000 h 6858000"/>
              <a:gd name="connsiteX7" fmla="*/ 5038 w 3224381"/>
              <a:gd name="connsiteY7" fmla="*/ 6096 h 6858000"/>
              <a:gd name="connsiteX0" fmla="*/ 2921 w 3231408"/>
              <a:gd name="connsiteY0" fmla="*/ 24384 h 6858000"/>
              <a:gd name="connsiteX1" fmla="*/ 1323687 w 3231408"/>
              <a:gd name="connsiteY1" fmla="*/ 0 h 6858000"/>
              <a:gd name="connsiteX2" fmla="*/ 1451940 w 3231408"/>
              <a:gd name="connsiteY2" fmla="*/ 82222 h 6858000"/>
              <a:gd name="connsiteX3" fmla="*/ 3231408 w 3231408"/>
              <a:gd name="connsiteY3" fmla="*/ 3429000 h 6858000"/>
              <a:gd name="connsiteX4" fmla="*/ 1451940 w 3231408"/>
              <a:gd name="connsiteY4" fmla="*/ 6775779 h 6858000"/>
              <a:gd name="connsiteX5" fmla="*/ 1323687 w 3231408"/>
              <a:gd name="connsiteY5" fmla="*/ 6858000 h 6858000"/>
              <a:gd name="connsiteX6" fmla="*/ 9017 w 3231408"/>
              <a:gd name="connsiteY6" fmla="*/ 6858000 h 6858000"/>
              <a:gd name="connsiteX7" fmla="*/ 2921 w 3231408"/>
              <a:gd name="connsiteY7" fmla="*/ 24384 h 6858000"/>
              <a:gd name="connsiteX0" fmla="*/ 2921 w 3231408"/>
              <a:gd name="connsiteY0" fmla="*/ 6096 h 6858000"/>
              <a:gd name="connsiteX1" fmla="*/ 1323687 w 3231408"/>
              <a:gd name="connsiteY1" fmla="*/ 0 h 6858000"/>
              <a:gd name="connsiteX2" fmla="*/ 1451940 w 3231408"/>
              <a:gd name="connsiteY2" fmla="*/ 82222 h 6858000"/>
              <a:gd name="connsiteX3" fmla="*/ 3231408 w 3231408"/>
              <a:gd name="connsiteY3" fmla="*/ 3429000 h 6858000"/>
              <a:gd name="connsiteX4" fmla="*/ 1451940 w 3231408"/>
              <a:gd name="connsiteY4" fmla="*/ 6775779 h 6858000"/>
              <a:gd name="connsiteX5" fmla="*/ 1323687 w 3231408"/>
              <a:gd name="connsiteY5" fmla="*/ 6858000 h 6858000"/>
              <a:gd name="connsiteX6" fmla="*/ 9017 w 3231408"/>
              <a:gd name="connsiteY6" fmla="*/ 6858000 h 6858000"/>
              <a:gd name="connsiteX7" fmla="*/ 2921 w 3231408"/>
              <a:gd name="connsiteY7" fmla="*/ 6096 h 6858000"/>
              <a:gd name="connsiteX0" fmla="*/ 5038 w 3233525"/>
              <a:gd name="connsiteY0" fmla="*/ 6096 h 6858000"/>
              <a:gd name="connsiteX1" fmla="*/ 1325804 w 3233525"/>
              <a:gd name="connsiteY1" fmla="*/ 0 h 6858000"/>
              <a:gd name="connsiteX2" fmla="*/ 1454057 w 3233525"/>
              <a:gd name="connsiteY2" fmla="*/ 82222 h 6858000"/>
              <a:gd name="connsiteX3" fmla="*/ 3233525 w 3233525"/>
              <a:gd name="connsiteY3" fmla="*/ 3429000 h 6858000"/>
              <a:gd name="connsiteX4" fmla="*/ 1454057 w 3233525"/>
              <a:gd name="connsiteY4" fmla="*/ 6775779 h 6858000"/>
              <a:gd name="connsiteX5" fmla="*/ 1325804 w 3233525"/>
              <a:gd name="connsiteY5" fmla="*/ 6858000 h 6858000"/>
              <a:gd name="connsiteX6" fmla="*/ 1990 w 3233525"/>
              <a:gd name="connsiteY6" fmla="*/ 6848856 h 6858000"/>
              <a:gd name="connsiteX7" fmla="*/ 5038 w 3233525"/>
              <a:gd name="connsiteY7" fmla="*/ 6096 h 6858000"/>
              <a:gd name="connsiteX0" fmla="*/ 21336 w 3249823"/>
              <a:gd name="connsiteY0" fmla="*/ 6096 h 6858000"/>
              <a:gd name="connsiteX1" fmla="*/ 1342102 w 3249823"/>
              <a:gd name="connsiteY1" fmla="*/ 0 h 6858000"/>
              <a:gd name="connsiteX2" fmla="*/ 1470355 w 3249823"/>
              <a:gd name="connsiteY2" fmla="*/ 82222 h 6858000"/>
              <a:gd name="connsiteX3" fmla="*/ 3249823 w 3249823"/>
              <a:gd name="connsiteY3" fmla="*/ 3429000 h 6858000"/>
              <a:gd name="connsiteX4" fmla="*/ 1470355 w 3249823"/>
              <a:gd name="connsiteY4" fmla="*/ 6775779 h 6858000"/>
              <a:gd name="connsiteX5" fmla="*/ 1342102 w 3249823"/>
              <a:gd name="connsiteY5" fmla="*/ 6858000 h 6858000"/>
              <a:gd name="connsiteX6" fmla="*/ 0 w 3249823"/>
              <a:gd name="connsiteY6" fmla="*/ 6858000 h 6858000"/>
              <a:gd name="connsiteX7" fmla="*/ 21336 w 3249823"/>
              <a:gd name="connsiteY7" fmla="*/ 609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249823" h="6858000">
                <a:moveTo>
                  <a:pt x="21336" y="6096"/>
                </a:moveTo>
                <a:lnTo>
                  <a:pt x="1342102" y="0"/>
                </a:lnTo>
                <a:lnTo>
                  <a:pt x="1470355" y="82222"/>
                </a:lnTo>
                <a:cubicBezTo>
                  <a:pt x="2543959" y="807534"/>
                  <a:pt x="3249823" y="2035835"/>
                  <a:pt x="3249823" y="3429000"/>
                </a:cubicBezTo>
                <a:cubicBezTo>
                  <a:pt x="3249823" y="4822165"/>
                  <a:pt x="2543959" y="6050467"/>
                  <a:pt x="1470355" y="6775779"/>
                </a:cubicBezTo>
                <a:lnTo>
                  <a:pt x="1342102" y="6858000"/>
                </a:lnTo>
                <a:lnTo>
                  <a:pt x="0" y="6858000"/>
                </a:lnTo>
                <a:cubicBezTo>
                  <a:pt x="0" y="4572000"/>
                  <a:pt x="12192" y="2282952"/>
                  <a:pt x="21336" y="6096"/>
                </a:cubicBezTo>
                <a:close/>
              </a:path>
            </a:pathLst>
          </a:custGeom>
          <a:solidFill>
            <a:srgbClr val="0046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B698223-9CAD-0547-AD1D-DB30A68A8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891" y="2378037"/>
            <a:ext cx="3122237" cy="1445839"/>
          </a:xfrm>
        </p:spPr>
        <p:txBody>
          <a:bodyPr anchor="t"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Myriad Pro" panose="020B0503030403020204" pitchFamily="34" charset="0"/>
                <a:cs typeface="Calibri Light" panose="020F0302020204030204" pitchFamily="34" charset="0"/>
              </a:rPr>
              <a:t>Teacher Authors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solidFill>
            <a:schemeClr val="bg1"/>
          </a:solidFill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859E30-E2D0-8E4C-B7FA-8D64E6B083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36693" y="705119"/>
            <a:ext cx="6294327" cy="5447762"/>
          </a:xfrm>
        </p:spPr>
        <p:txBody>
          <a:bodyPr anchor="ctr">
            <a:normAutofit fontScale="70000" lnSpcReduction="20000"/>
          </a:bodyPr>
          <a:lstStyle/>
          <a:p>
            <a:pPr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EEB111"/>
              </a:buClr>
              <a:buFont typeface="Wingdings" pitchFamily="2" charset="2"/>
              <a:buChar char="§"/>
            </a:pPr>
            <a:r>
              <a:rPr lang="en-US" sz="3600" b="1" i="0" u="none" strike="noStrike" dirty="0">
                <a:solidFill>
                  <a:srgbClr val="004669"/>
                </a:solidFill>
                <a:effectLst/>
                <a:latin typeface="Myriad Pro" panose="020B0503030403020204" pitchFamily="34" charset="0"/>
              </a:rPr>
              <a:t>Joseph Roberts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en-US" sz="3200" b="0" i="0" u="none" strike="noStrike" dirty="0">
                <a:solidFill>
                  <a:srgbClr val="004669"/>
                </a:solidFill>
                <a:effectLst/>
                <a:latin typeface="Myriad Pro" panose="020B0503030403020204" pitchFamily="34" charset="0"/>
              </a:rPr>
              <a:t>Judson ISD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en-US" sz="3200" b="0" i="0" u="none" strike="noStrike" dirty="0">
                <a:solidFill>
                  <a:srgbClr val="004669"/>
                </a:solidFill>
                <a:effectLst/>
                <a:latin typeface="Myriad Pro" panose="020B0503030403020204" pitchFamily="34" charset="0"/>
              </a:rPr>
              <a:t>High School Science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§"/>
            </a:pPr>
            <a:endParaRPr lang="en-US" sz="3200" b="0" dirty="0">
              <a:solidFill>
                <a:srgbClr val="004669"/>
              </a:solidFill>
              <a:effectLst/>
              <a:latin typeface="Myriad Pro" panose="020B0503030403020204" pitchFamily="34" charset="0"/>
            </a:endParaRPr>
          </a:p>
          <a:p>
            <a:pPr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EEB111"/>
              </a:buClr>
              <a:buFont typeface="Wingdings" pitchFamily="2" charset="2"/>
              <a:buChar char="§"/>
            </a:pPr>
            <a:r>
              <a:rPr lang="en-US" sz="3600" b="1" i="0" u="none" strike="noStrike" dirty="0">
                <a:solidFill>
                  <a:srgbClr val="004669"/>
                </a:solidFill>
                <a:effectLst/>
                <a:latin typeface="Myriad Pro" panose="020B0503030403020204" pitchFamily="34" charset="0"/>
              </a:rPr>
              <a:t>Eliza Vela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en-US" sz="3200" b="0" i="0" u="none" strike="noStrike" dirty="0">
                <a:solidFill>
                  <a:srgbClr val="004669"/>
                </a:solidFill>
                <a:effectLst/>
                <a:latin typeface="Myriad Pro" panose="020B0503030403020204" pitchFamily="34" charset="0"/>
              </a:rPr>
              <a:t>San Antonio ISD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en-US" sz="3200" b="0" i="0" u="none" strike="noStrike" dirty="0">
                <a:solidFill>
                  <a:srgbClr val="004669"/>
                </a:solidFill>
                <a:effectLst/>
                <a:latin typeface="Myriad Pro" panose="020B0503030403020204" pitchFamily="34" charset="0"/>
              </a:rPr>
              <a:t>Middle School Science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§"/>
            </a:pPr>
            <a:endParaRPr lang="en-US" sz="3200" b="0" dirty="0">
              <a:solidFill>
                <a:srgbClr val="004669"/>
              </a:solidFill>
              <a:effectLst/>
              <a:latin typeface="Myriad Pro" panose="020B0503030403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EEB111"/>
              </a:buClr>
              <a:buFont typeface="Wingdings" pitchFamily="2" charset="2"/>
              <a:buChar char="§"/>
            </a:pPr>
            <a:r>
              <a:rPr lang="en-US" sz="3600" b="1" i="0" u="none" strike="noStrike" dirty="0">
                <a:solidFill>
                  <a:srgbClr val="004669"/>
                </a:solidFill>
                <a:effectLst/>
                <a:latin typeface="Myriad Pro" panose="020B0503030403020204" pitchFamily="34" charset="0"/>
              </a:rPr>
              <a:t>Brian </a:t>
            </a:r>
            <a:r>
              <a:rPr lang="en-US" sz="3600" b="1" dirty="0" err="1">
                <a:solidFill>
                  <a:srgbClr val="004669"/>
                </a:solidFill>
                <a:latin typeface="Myriad Pro" panose="020B0503030403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Quiñones</a:t>
            </a:r>
            <a:endParaRPr lang="en-US" sz="3600" b="1" i="0" u="none" strike="noStrike" dirty="0">
              <a:solidFill>
                <a:srgbClr val="004669"/>
              </a:solidFill>
              <a:effectLst/>
              <a:latin typeface="Myriad Pro" panose="020B0503030403020204" pitchFamily="34" charset="0"/>
            </a:endParaRPr>
          </a:p>
          <a:p>
            <a:pPr lvl="1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en-US" sz="3200" b="0" i="0" u="none" strike="noStrike" dirty="0">
                <a:solidFill>
                  <a:srgbClr val="004669"/>
                </a:solidFill>
                <a:effectLst/>
                <a:latin typeface="Myriad Pro" panose="020B0503030403020204" pitchFamily="34" charset="0"/>
              </a:rPr>
              <a:t>San Antonio ISD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en-US" sz="3200" b="0" i="0" u="none" strike="noStrike" dirty="0">
                <a:solidFill>
                  <a:srgbClr val="004669"/>
                </a:solidFill>
                <a:effectLst/>
                <a:latin typeface="Myriad Pro" panose="020B0503030403020204" pitchFamily="34" charset="0"/>
              </a:rPr>
              <a:t>High School Science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§"/>
            </a:pPr>
            <a:endParaRPr lang="en-US" sz="3200" b="0" i="0" u="none" strike="noStrike" dirty="0">
              <a:solidFill>
                <a:srgbClr val="004669"/>
              </a:solidFill>
              <a:effectLst/>
              <a:latin typeface="Myriad Pro" panose="020B0503030403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EEB111"/>
              </a:buClr>
              <a:buFont typeface="Wingdings" pitchFamily="2" charset="2"/>
              <a:buChar char="§"/>
            </a:pPr>
            <a:r>
              <a:rPr lang="en-US" sz="3600" b="1" i="0" u="none" strike="noStrike" dirty="0" err="1">
                <a:solidFill>
                  <a:srgbClr val="004669"/>
                </a:solidFill>
                <a:effectLst/>
                <a:latin typeface="Myriad Pro" panose="020B0503030403020204" pitchFamily="34" charset="0"/>
              </a:rPr>
              <a:t>Te’Andrea</a:t>
            </a:r>
            <a:r>
              <a:rPr lang="en-US" sz="3600" b="1" i="0" u="none" strike="noStrike" dirty="0">
                <a:solidFill>
                  <a:srgbClr val="004669"/>
                </a:solidFill>
                <a:effectLst/>
                <a:latin typeface="Myriad Pro" panose="020B0503030403020204" pitchFamily="34" charset="0"/>
              </a:rPr>
              <a:t> Jackson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en-US" sz="3200" dirty="0">
                <a:solidFill>
                  <a:srgbClr val="004669"/>
                </a:solidFill>
                <a:latin typeface="Myriad Pro" panose="020B0503030403020204" pitchFamily="34" charset="0"/>
              </a:rPr>
              <a:t>San Antonio ISD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en-US" sz="3200" b="0" i="0" u="none" strike="noStrike" dirty="0">
                <a:solidFill>
                  <a:srgbClr val="004669"/>
                </a:solidFill>
                <a:effectLst/>
                <a:latin typeface="Myriad Pro" panose="020B0503030403020204" pitchFamily="34" charset="0"/>
              </a:rPr>
              <a:t>High School Math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29F71AA9-93BF-064A-A509-4CFFE7EA84CA}"/>
              </a:ext>
            </a:extLst>
          </p:cNvPr>
          <p:cNvGrpSpPr/>
          <p:nvPr/>
        </p:nvGrpSpPr>
        <p:grpSpPr>
          <a:xfrm>
            <a:off x="10505854" y="160771"/>
            <a:ext cx="1534831" cy="1401288"/>
            <a:chOff x="10075249" y="591344"/>
            <a:chExt cx="1838622" cy="1705700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52191ED1-E328-AD4E-8657-089B5B232151}"/>
                </a:ext>
              </a:extLst>
            </p:cNvPr>
            <p:cNvGrpSpPr/>
            <p:nvPr/>
          </p:nvGrpSpPr>
          <p:grpSpPr>
            <a:xfrm>
              <a:off x="10414660" y="591344"/>
              <a:ext cx="1499211" cy="1332459"/>
              <a:chOff x="10414660" y="591344"/>
              <a:chExt cx="1499211" cy="1332459"/>
            </a:xfrm>
          </p:grpSpPr>
          <p:sp>
            <p:nvSpPr>
              <p:cNvPr id="5" name="Triangle 4">
                <a:extLst>
                  <a:ext uri="{FF2B5EF4-FFF2-40B4-BE49-F238E27FC236}">
                    <a16:creationId xmlns:a16="http://schemas.microsoft.com/office/drawing/2014/main" id="{0F4F21A0-7684-1A41-8D61-85CF80CFE47D}"/>
                  </a:ext>
                </a:extLst>
              </p:cNvPr>
              <p:cNvSpPr/>
              <p:nvPr/>
            </p:nvSpPr>
            <p:spPr>
              <a:xfrm>
                <a:off x="10414660" y="591344"/>
                <a:ext cx="1499211" cy="1332459"/>
              </a:xfrm>
              <a:prstGeom prst="triangle">
                <a:avLst/>
              </a:prstGeom>
              <a:solidFill>
                <a:srgbClr val="EEB11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" name="Triangle 5">
                <a:extLst>
                  <a:ext uri="{FF2B5EF4-FFF2-40B4-BE49-F238E27FC236}">
                    <a16:creationId xmlns:a16="http://schemas.microsoft.com/office/drawing/2014/main" id="{41240581-CE96-4343-A00C-B93A019A85F1}"/>
                  </a:ext>
                </a:extLst>
              </p:cNvPr>
              <p:cNvSpPr/>
              <p:nvPr/>
            </p:nvSpPr>
            <p:spPr>
              <a:xfrm>
                <a:off x="10628421" y="890650"/>
                <a:ext cx="1068779" cy="883792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4" name="Donut 3">
              <a:extLst>
                <a:ext uri="{FF2B5EF4-FFF2-40B4-BE49-F238E27FC236}">
                  <a16:creationId xmlns:a16="http://schemas.microsoft.com/office/drawing/2014/main" id="{16517CC4-921A-5C41-9E27-4B55A4364ECC}"/>
                </a:ext>
              </a:extLst>
            </p:cNvPr>
            <p:cNvSpPr/>
            <p:nvPr/>
          </p:nvSpPr>
          <p:spPr>
            <a:xfrm>
              <a:off x="10075249" y="1311393"/>
              <a:ext cx="1068779" cy="985651"/>
            </a:xfrm>
            <a:prstGeom prst="donut">
              <a:avLst>
                <a:gd name="adj" fmla="val 13645"/>
              </a:avLst>
            </a:prstGeom>
            <a:solidFill>
              <a:srgbClr val="0046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22" name="Picture 2">
            <a:extLst>
              <a:ext uri="{FF2B5EF4-FFF2-40B4-BE49-F238E27FC236}">
                <a16:creationId xmlns:a16="http://schemas.microsoft.com/office/drawing/2014/main" id="{6E20BB57-325F-E039-3093-D3FBFC4850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023" y="4241926"/>
            <a:ext cx="1709063" cy="1497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2" descr="A black and white logo with white letters&#10;&#10;Description automatically generated">
            <a:extLst>
              <a:ext uri="{FF2B5EF4-FFF2-40B4-BE49-F238E27FC236}">
                <a16:creationId xmlns:a16="http://schemas.microsoft.com/office/drawing/2014/main" id="{7A76CC54-9F38-61EE-E3B7-E253D597C2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836" y="5903247"/>
            <a:ext cx="1819436" cy="399190"/>
          </a:xfrm>
          <a:prstGeom prst="rect">
            <a:avLst/>
          </a:prstGeom>
        </p:spPr>
      </p:pic>
      <p:pic>
        <p:nvPicPr>
          <p:cNvPr id="11" name="Picture 10" descr="A microscope and flask with yellow liquid&#10;&#10;Description automatically generated">
            <a:extLst>
              <a:ext uri="{FF2B5EF4-FFF2-40B4-BE49-F238E27FC236}">
                <a16:creationId xmlns:a16="http://schemas.microsoft.com/office/drawing/2014/main" id="{EB60AA62-9A47-ACF3-1C89-6A7405C19AF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73382" y="3312418"/>
            <a:ext cx="2480836" cy="2702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44232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2643" y="0"/>
            <a:ext cx="3249823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  <a:gd name="connsiteX0" fmla="*/ 579120 w 4167271"/>
              <a:gd name="connsiteY0" fmla="*/ 3048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  <a:gd name="connsiteX7" fmla="*/ 579120 w 4167271"/>
              <a:gd name="connsiteY7" fmla="*/ 30480 h 6858000"/>
              <a:gd name="connsiteX0" fmla="*/ 746760 w 4167271"/>
              <a:gd name="connsiteY0" fmla="*/ 3048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  <a:gd name="connsiteX7" fmla="*/ 746760 w 4167271"/>
              <a:gd name="connsiteY7" fmla="*/ 30480 h 6858000"/>
              <a:gd name="connsiteX0" fmla="*/ 975360 w 4167271"/>
              <a:gd name="connsiteY0" fmla="*/ 1524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  <a:gd name="connsiteX7" fmla="*/ 975360 w 4167271"/>
              <a:gd name="connsiteY7" fmla="*/ 15240 h 6858000"/>
              <a:gd name="connsiteX0" fmla="*/ 975360 w 4167271"/>
              <a:gd name="connsiteY0" fmla="*/ 1524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  <a:gd name="connsiteX7" fmla="*/ 975360 w 4167271"/>
              <a:gd name="connsiteY7" fmla="*/ 15240 h 6858000"/>
              <a:gd name="connsiteX0" fmla="*/ 274320 w 3466231"/>
              <a:gd name="connsiteY0" fmla="*/ 15240 h 6858000"/>
              <a:gd name="connsiteX1" fmla="*/ 1558510 w 3466231"/>
              <a:gd name="connsiteY1" fmla="*/ 0 h 6858000"/>
              <a:gd name="connsiteX2" fmla="*/ 1686763 w 3466231"/>
              <a:gd name="connsiteY2" fmla="*/ 82222 h 6858000"/>
              <a:gd name="connsiteX3" fmla="*/ 3466231 w 3466231"/>
              <a:gd name="connsiteY3" fmla="*/ 3429000 h 6858000"/>
              <a:gd name="connsiteX4" fmla="*/ 1686763 w 3466231"/>
              <a:gd name="connsiteY4" fmla="*/ 6775779 h 6858000"/>
              <a:gd name="connsiteX5" fmla="*/ 1558510 w 3466231"/>
              <a:gd name="connsiteY5" fmla="*/ 6858000 h 6858000"/>
              <a:gd name="connsiteX6" fmla="*/ 0 w 3466231"/>
              <a:gd name="connsiteY6" fmla="*/ 6812280 h 6858000"/>
              <a:gd name="connsiteX7" fmla="*/ 274320 w 3466231"/>
              <a:gd name="connsiteY7" fmla="*/ 15240 h 6858000"/>
              <a:gd name="connsiteX0" fmla="*/ 30480 w 3222391"/>
              <a:gd name="connsiteY0" fmla="*/ 15240 h 6858000"/>
              <a:gd name="connsiteX1" fmla="*/ 1314670 w 3222391"/>
              <a:gd name="connsiteY1" fmla="*/ 0 h 6858000"/>
              <a:gd name="connsiteX2" fmla="*/ 1442923 w 3222391"/>
              <a:gd name="connsiteY2" fmla="*/ 82222 h 6858000"/>
              <a:gd name="connsiteX3" fmla="*/ 3222391 w 3222391"/>
              <a:gd name="connsiteY3" fmla="*/ 3429000 h 6858000"/>
              <a:gd name="connsiteX4" fmla="*/ 1442923 w 3222391"/>
              <a:gd name="connsiteY4" fmla="*/ 6775779 h 6858000"/>
              <a:gd name="connsiteX5" fmla="*/ 1314670 w 3222391"/>
              <a:gd name="connsiteY5" fmla="*/ 6858000 h 6858000"/>
              <a:gd name="connsiteX6" fmla="*/ 0 w 3222391"/>
              <a:gd name="connsiteY6" fmla="*/ 6827520 h 6858000"/>
              <a:gd name="connsiteX7" fmla="*/ 30480 w 3222391"/>
              <a:gd name="connsiteY7" fmla="*/ 15240 h 6858000"/>
              <a:gd name="connsiteX0" fmla="*/ 0 w 3191911"/>
              <a:gd name="connsiteY0" fmla="*/ 15240 h 6858000"/>
              <a:gd name="connsiteX1" fmla="*/ 1284190 w 3191911"/>
              <a:gd name="connsiteY1" fmla="*/ 0 h 6858000"/>
              <a:gd name="connsiteX2" fmla="*/ 1412443 w 3191911"/>
              <a:gd name="connsiteY2" fmla="*/ 82222 h 6858000"/>
              <a:gd name="connsiteX3" fmla="*/ 3191911 w 3191911"/>
              <a:gd name="connsiteY3" fmla="*/ 3429000 h 6858000"/>
              <a:gd name="connsiteX4" fmla="*/ 1412443 w 3191911"/>
              <a:gd name="connsiteY4" fmla="*/ 6775779 h 6858000"/>
              <a:gd name="connsiteX5" fmla="*/ 1284190 w 3191911"/>
              <a:gd name="connsiteY5" fmla="*/ 6858000 h 6858000"/>
              <a:gd name="connsiteX6" fmla="*/ 152400 w 3191911"/>
              <a:gd name="connsiteY6" fmla="*/ 6812280 h 6858000"/>
              <a:gd name="connsiteX7" fmla="*/ 0 w 3191911"/>
              <a:gd name="connsiteY7" fmla="*/ 15240 h 6858000"/>
              <a:gd name="connsiteX0" fmla="*/ 30480 w 3222391"/>
              <a:gd name="connsiteY0" fmla="*/ 15240 h 6858000"/>
              <a:gd name="connsiteX1" fmla="*/ 1314670 w 3222391"/>
              <a:gd name="connsiteY1" fmla="*/ 0 h 6858000"/>
              <a:gd name="connsiteX2" fmla="*/ 1442923 w 3222391"/>
              <a:gd name="connsiteY2" fmla="*/ 82222 h 6858000"/>
              <a:gd name="connsiteX3" fmla="*/ 3222391 w 3222391"/>
              <a:gd name="connsiteY3" fmla="*/ 3429000 h 6858000"/>
              <a:gd name="connsiteX4" fmla="*/ 1442923 w 3222391"/>
              <a:gd name="connsiteY4" fmla="*/ 6775779 h 6858000"/>
              <a:gd name="connsiteX5" fmla="*/ 1314670 w 3222391"/>
              <a:gd name="connsiteY5" fmla="*/ 6858000 h 6858000"/>
              <a:gd name="connsiteX6" fmla="*/ 0 w 3222391"/>
              <a:gd name="connsiteY6" fmla="*/ 6858000 h 6858000"/>
              <a:gd name="connsiteX7" fmla="*/ 30480 w 3222391"/>
              <a:gd name="connsiteY7" fmla="*/ 15240 h 6858000"/>
              <a:gd name="connsiteX0" fmla="*/ 3048 w 3222391"/>
              <a:gd name="connsiteY0" fmla="*/ 6096 h 6858000"/>
              <a:gd name="connsiteX1" fmla="*/ 1314670 w 3222391"/>
              <a:gd name="connsiteY1" fmla="*/ 0 h 6858000"/>
              <a:gd name="connsiteX2" fmla="*/ 1442923 w 3222391"/>
              <a:gd name="connsiteY2" fmla="*/ 82222 h 6858000"/>
              <a:gd name="connsiteX3" fmla="*/ 3222391 w 3222391"/>
              <a:gd name="connsiteY3" fmla="*/ 3429000 h 6858000"/>
              <a:gd name="connsiteX4" fmla="*/ 1442923 w 3222391"/>
              <a:gd name="connsiteY4" fmla="*/ 6775779 h 6858000"/>
              <a:gd name="connsiteX5" fmla="*/ 1314670 w 3222391"/>
              <a:gd name="connsiteY5" fmla="*/ 6858000 h 6858000"/>
              <a:gd name="connsiteX6" fmla="*/ 0 w 3222391"/>
              <a:gd name="connsiteY6" fmla="*/ 6858000 h 6858000"/>
              <a:gd name="connsiteX7" fmla="*/ 3048 w 3222391"/>
              <a:gd name="connsiteY7" fmla="*/ 6096 h 6858000"/>
              <a:gd name="connsiteX0" fmla="*/ 5038 w 3224381"/>
              <a:gd name="connsiteY0" fmla="*/ 6096 h 6858000"/>
              <a:gd name="connsiteX1" fmla="*/ 1316660 w 3224381"/>
              <a:gd name="connsiteY1" fmla="*/ 0 h 6858000"/>
              <a:gd name="connsiteX2" fmla="*/ 1444913 w 3224381"/>
              <a:gd name="connsiteY2" fmla="*/ 82222 h 6858000"/>
              <a:gd name="connsiteX3" fmla="*/ 3224381 w 3224381"/>
              <a:gd name="connsiteY3" fmla="*/ 3429000 h 6858000"/>
              <a:gd name="connsiteX4" fmla="*/ 1444913 w 3224381"/>
              <a:gd name="connsiteY4" fmla="*/ 6775779 h 6858000"/>
              <a:gd name="connsiteX5" fmla="*/ 1316660 w 3224381"/>
              <a:gd name="connsiteY5" fmla="*/ 6858000 h 6858000"/>
              <a:gd name="connsiteX6" fmla="*/ 1990 w 3224381"/>
              <a:gd name="connsiteY6" fmla="*/ 6858000 h 6858000"/>
              <a:gd name="connsiteX7" fmla="*/ 5038 w 3224381"/>
              <a:gd name="connsiteY7" fmla="*/ 6096 h 6858000"/>
              <a:gd name="connsiteX0" fmla="*/ 2921 w 3231408"/>
              <a:gd name="connsiteY0" fmla="*/ 24384 h 6858000"/>
              <a:gd name="connsiteX1" fmla="*/ 1323687 w 3231408"/>
              <a:gd name="connsiteY1" fmla="*/ 0 h 6858000"/>
              <a:gd name="connsiteX2" fmla="*/ 1451940 w 3231408"/>
              <a:gd name="connsiteY2" fmla="*/ 82222 h 6858000"/>
              <a:gd name="connsiteX3" fmla="*/ 3231408 w 3231408"/>
              <a:gd name="connsiteY3" fmla="*/ 3429000 h 6858000"/>
              <a:gd name="connsiteX4" fmla="*/ 1451940 w 3231408"/>
              <a:gd name="connsiteY4" fmla="*/ 6775779 h 6858000"/>
              <a:gd name="connsiteX5" fmla="*/ 1323687 w 3231408"/>
              <a:gd name="connsiteY5" fmla="*/ 6858000 h 6858000"/>
              <a:gd name="connsiteX6" fmla="*/ 9017 w 3231408"/>
              <a:gd name="connsiteY6" fmla="*/ 6858000 h 6858000"/>
              <a:gd name="connsiteX7" fmla="*/ 2921 w 3231408"/>
              <a:gd name="connsiteY7" fmla="*/ 24384 h 6858000"/>
              <a:gd name="connsiteX0" fmla="*/ 2921 w 3231408"/>
              <a:gd name="connsiteY0" fmla="*/ 6096 h 6858000"/>
              <a:gd name="connsiteX1" fmla="*/ 1323687 w 3231408"/>
              <a:gd name="connsiteY1" fmla="*/ 0 h 6858000"/>
              <a:gd name="connsiteX2" fmla="*/ 1451940 w 3231408"/>
              <a:gd name="connsiteY2" fmla="*/ 82222 h 6858000"/>
              <a:gd name="connsiteX3" fmla="*/ 3231408 w 3231408"/>
              <a:gd name="connsiteY3" fmla="*/ 3429000 h 6858000"/>
              <a:gd name="connsiteX4" fmla="*/ 1451940 w 3231408"/>
              <a:gd name="connsiteY4" fmla="*/ 6775779 h 6858000"/>
              <a:gd name="connsiteX5" fmla="*/ 1323687 w 3231408"/>
              <a:gd name="connsiteY5" fmla="*/ 6858000 h 6858000"/>
              <a:gd name="connsiteX6" fmla="*/ 9017 w 3231408"/>
              <a:gd name="connsiteY6" fmla="*/ 6858000 h 6858000"/>
              <a:gd name="connsiteX7" fmla="*/ 2921 w 3231408"/>
              <a:gd name="connsiteY7" fmla="*/ 6096 h 6858000"/>
              <a:gd name="connsiteX0" fmla="*/ 5038 w 3233525"/>
              <a:gd name="connsiteY0" fmla="*/ 6096 h 6858000"/>
              <a:gd name="connsiteX1" fmla="*/ 1325804 w 3233525"/>
              <a:gd name="connsiteY1" fmla="*/ 0 h 6858000"/>
              <a:gd name="connsiteX2" fmla="*/ 1454057 w 3233525"/>
              <a:gd name="connsiteY2" fmla="*/ 82222 h 6858000"/>
              <a:gd name="connsiteX3" fmla="*/ 3233525 w 3233525"/>
              <a:gd name="connsiteY3" fmla="*/ 3429000 h 6858000"/>
              <a:gd name="connsiteX4" fmla="*/ 1454057 w 3233525"/>
              <a:gd name="connsiteY4" fmla="*/ 6775779 h 6858000"/>
              <a:gd name="connsiteX5" fmla="*/ 1325804 w 3233525"/>
              <a:gd name="connsiteY5" fmla="*/ 6858000 h 6858000"/>
              <a:gd name="connsiteX6" fmla="*/ 1990 w 3233525"/>
              <a:gd name="connsiteY6" fmla="*/ 6848856 h 6858000"/>
              <a:gd name="connsiteX7" fmla="*/ 5038 w 3233525"/>
              <a:gd name="connsiteY7" fmla="*/ 6096 h 6858000"/>
              <a:gd name="connsiteX0" fmla="*/ 21336 w 3249823"/>
              <a:gd name="connsiteY0" fmla="*/ 6096 h 6858000"/>
              <a:gd name="connsiteX1" fmla="*/ 1342102 w 3249823"/>
              <a:gd name="connsiteY1" fmla="*/ 0 h 6858000"/>
              <a:gd name="connsiteX2" fmla="*/ 1470355 w 3249823"/>
              <a:gd name="connsiteY2" fmla="*/ 82222 h 6858000"/>
              <a:gd name="connsiteX3" fmla="*/ 3249823 w 3249823"/>
              <a:gd name="connsiteY3" fmla="*/ 3429000 h 6858000"/>
              <a:gd name="connsiteX4" fmla="*/ 1470355 w 3249823"/>
              <a:gd name="connsiteY4" fmla="*/ 6775779 h 6858000"/>
              <a:gd name="connsiteX5" fmla="*/ 1342102 w 3249823"/>
              <a:gd name="connsiteY5" fmla="*/ 6858000 h 6858000"/>
              <a:gd name="connsiteX6" fmla="*/ 0 w 3249823"/>
              <a:gd name="connsiteY6" fmla="*/ 6858000 h 6858000"/>
              <a:gd name="connsiteX7" fmla="*/ 21336 w 3249823"/>
              <a:gd name="connsiteY7" fmla="*/ 609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249823" h="6858000">
                <a:moveTo>
                  <a:pt x="21336" y="6096"/>
                </a:moveTo>
                <a:lnTo>
                  <a:pt x="1342102" y="0"/>
                </a:lnTo>
                <a:lnTo>
                  <a:pt x="1470355" y="82222"/>
                </a:lnTo>
                <a:cubicBezTo>
                  <a:pt x="2543959" y="807534"/>
                  <a:pt x="3249823" y="2035835"/>
                  <a:pt x="3249823" y="3429000"/>
                </a:cubicBezTo>
                <a:cubicBezTo>
                  <a:pt x="3249823" y="4822165"/>
                  <a:pt x="2543959" y="6050467"/>
                  <a:pt x="1470355" y="6775779"/>
                </a:cubicBezTo>
                <a:lnTo>
                  <a:pt x="1342102" y="6858000"/>
                </a:lnTo>
                <a:lnTo>
                  <a:pt x="0" y="6858000"/>
                </a:lnTo>
                <a:cubicBezTo>
                  <a:pt x="0" y="4572000"/>
                  <a:pt x="12192" y="2282952"/>
                  <a:pt x="21336" y="6096"/>
                </a:cubicBezTo>
                <a:close/>
              </a:path>
            </a:pathLst>
          </a:custGeom>
          <a:solidFill>
            <a:srgbClr val="0046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B698223-9CAD-0547-AD1D-DB30A68A8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855" y="1501911"/>
            <a:ext cx="2522697" cy="3549622"/>
          </a:xfrm>
        </p:spPr>
        <p:txBody>
          <a:bodyPr anchor="t">
            <a:normAutofit/>
          </a:bodyPr>
          <a:lstStyle/>
          <a:p>
            <a:br>
              <a:rPr lang="en-US" sz="3600" b="1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br>
              <a:rPr lang="en-US" sz="3600" b="1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en-US" sz="3600" b="1" dirty="0">
                <a:solidFill>
                  <a:schemeClr val="bg1"/>
                </a:solidFill>
                <a:latin typeface="Myriad Pro" panose="020B0503030403020204" pitchFamily="34" charset="0"/>
                <a:cs typeface="Calibri Light" panose="020F0302020204030204" pitchFamily="34" charset="0"/>
              </a:rPr>
              <a:t>Objectives</a:t>
            </a:r>
          </a:p>
        </p:txBody>
      </p:sp>
      <p:sp>
        <p:nvSpPr>
          <p:cNvPr id="12" name="Arc 11" hidden="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solidFill>
            <a:schemeClr val="bg1"/>
          </a:solidFill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859E30-E2D0-8E4C-B7FA-8D64E6B083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10511" y="776753"/>
            <a:ext cx="6995344" cy="5144409"/>
          </a:xfrm>
        </p:spPr>
        <p:txBody>
          <a:bodyPr anchor="ctr">
            <a:normAutofit/>
          </a:bodyPr>
          <a:lstStyle/>
          <a:p>
            <a:pPr rtl="0" fontAlgn="base">
              <a:spcBef>
                <a:spcPts val="0"/>
              </a:spcBef>
              <a:spcAft>
                <a:spcPts val="0"/>
              </a:spcAft>
              <a:buClr>
                <a:srgbClr val="EEB111"/>
              </a:buClr>
              <a:buFont typeface="Wingdings" pitchFamily="2" charset="2"/>
              <a:buChar char="§"/>
            </a:pPr>
            <a:r>
              <a:rPr lang="en-US" sz="2400" b="1" i="0" u="none" strike="noStrike" dirty="0">
                <a:solidFill>
                  <a:srgbClr val="004669"/>
                </a:solidFill>
                <a:effectLst/>
                <a:latin typeface="Myriad Pro" panose="020B0503030403020204" pitchFamily="34" charset="0"/>
              </a:rPr>
              <a:t>Interpret</a:t>
            </a:r>
            <a:r>
              <a:rPr lang="en-US" sz="2400" i="0" u="none" strike="noStrike" dirty="0">
                <a:solidFill>
                  <a:srgbClr val="004669"/>
                </a:solidFill>
                <a:effectLst/>
                <a:latin typeface="Myriad Pro" panose="020B0503030403020204" pitchFamily="34" charset="0"/>
              </a:rPr>
              <a:t> which treatment most effectively prevents the progression of TB. 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Clr>
                <a:srgbClr val="EEB111"/>
              </a:buClr>
              <a:buFont typeface="Wingdings" pitchFamily="2" charset="2"/>
              <a:buChar char="§"/>
            </a:pPr>
            <a:endParaRPr lang="en-US" sz="2400" i="0" u="none" strike="noStrike" dirty="0">
              <a:solidFill>
                <a:srgbClr val="004669"/>
              </a:solidFill>
              <a:effectLst/>
              <a:latin typeface="Myriad Pro" panose="020B0503030403020204" pitchFamily="34" charset="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Clr>
                <a:srgbClr val="EEB111"/>
              </a:buClr>
              <a:buFont typeface="Wingdings" pitchFamily="2" charset="2"/>
              <a:buChar char="§"/>
            </a:pPr>
            <a:r>
              <a:rPr lang="en-US" sz="2400" b="1" i="0" u="none" strike="noStrike" dirty="0">
                <a:solidFill>
                  <a:srgbClr val="004669"/>
                </a:solidFill>
                <a:effectLst/>
                <a:latin typeface="Myriad Pro" panose="020B0503030403020204" pitchFamily="34" charset="0"/>
              </a:rPr>
              <a:t>Conclude</a:t>
            </a:r>
            <a:r>
              <a:rPr lang="en-US" sz="2400" i="0" u="none" strike="noStrike" dirty="0">
                <a:solidFill>
                  <a:srgbClr val="004669"/>
                </a:solidFill>
                <a:effectLst/>
                <a:latin typeface="Myriad Pro" panose="020B0503030403020204" pitchFamily="34" charset="0"/>
              </a:rPr>
              <a:t> which cell death pathway will prevent the progression of TB within individuals and identify how HDTs will affect the pathways.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Clr>
                <a:srgbClr val="EEB111"/>
              </a:buClr>
              <a:buFont typeface="Wingdings" pitchFamily="2" charset="2"/>
              <a:buChar char="§"/>
            </a:pPr>
            <a:endParaRPr lang="en-US" sz="2400" i="0" u="none" strike="noStrike" dirty="0">
              <a:solidFill>
                <a:srgbClr val="004669"/>
              </a:solidFill>
              <a:effectLst/>
              <a:latin typeface="Myriad Pro" panose="020B0503030403020204" pitchFamily="34" charset="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Clr>
                <a:srgbClr val="EEB111"/>
              </a:buClr>
              <a:buFont typeface="Wingdings" pitchFamily="2" charset="2"/>
              <a:buChar char="§"/>
            </a:pPr>
            <a:r>
              <a:rPr lang="en-US" sz="2400" b="1" i="0" u="none" strike="noStrike" dirty="0">
                <a:solidFill>
                  <a:srgbClr val="004669"/>
                </a:solidFill>
                <a:effectLst/>
                <a:latin typeface="Myriad Pro" panose="020B0503030403020204" pitchFamily="34" charset="0"/>
              </a:rPr>
              <a:t>Justify</a:t>
            </a:r>
            <a:r>
              <a:rPr lang="en-US" sz="2400" i="0" u="none" strike="noStrike" dirty="0">
                <a:solidFill>
                  <a:srgbClr val="004669"/>
                </a:solidFill>
                <a:effectLst/>
                <a:latin typeface="Myriad Pro" panose="020B0503030403020204" pitchFamily="34" charset="0"/>
              </a:rPr>
              <a:t> how the parts of the immune system contribute to the vitality of the human organism infected with TB.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Clr>
                <a:srgbClr val="EEB111"/>
              </a:buClr>
              <a:buFont typeface="Wingdings" pitchFamily="2" charset="2"/>
              <a:buChar char="§"/>
            </a:pPr>
            <a:endParaRPr lang="en-US" sz="2400" i="0" u="none" strike="noStrike" dirty="0">
              <a:solidFill>
                <a:srgbClr val="004669"/>
              </a:solidFill>
              <a:effectLst/>
              <a:latin typeface="Myriad Pro" panose="020B0503030403020204" pitchFamily="34" charset="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Clr>
                <a:srgbClr val="EEB111"/>
              </a:buClr>
              <a:buFont typeface="Wingdings" pitchFamily="2" charset="2"/>
              <a:buChar char="§"/>
            </a:pPr>
            <a:r>
              <a:rPr lang="en-US" sz="2400" b="1" i="0" u="none" strike="noStrike" dirty="0">
                <a:solidFill>
                  <a:srgbClr val="004669"/>
                </a:solidFill>
                <a:effectLst/>
                <a:latin typeface="Myriad Pro" panose="020B0503030403020204" pitchFamily="34" charset="0"/>
              </a:rPr>
              <a:t>Compare</a:t>
            </a:r>
            <a:r>
              <a:rPr lang="en-US" sz="2400" i="0" u="none" strike="noStrike" dirty="0">
                <a:solidFill>
                  <a:srgbClr val="004669"/>
                </a:solidFill>
                <a:effectLst/>
                <a:latin typeface="Myriad Pro" panose="020B0503030403020204" pitchFamily="34" charset="0"/>
              </a:rPr>
              <a:t> the different cell death pathways that contribute to the progression of TB within an organism.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29F71AA9-93BF-064A-A509-4CFFE7EA84CA}"/>
              </a:ext>
            </a:extLst>
          </p:cNvPr>
          <p:cNvGrpSpPr/>
          <p:nvPr/>
        </p:nvGrpSpPr>
        <p:grpSpPr>
          <a:xfrm>
            <a:off x="10505854" y="160771"/>
            <a:ext cx="1534831" cy="1401288"/>
            <a:chOff x="10075249" y="591344"/>
            <a:chExt cx="1838622" cy="1705700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52191ED1-E328-AD4E-8657-089B5B232151}"/>
                </a:ext>
              </a:extLst>
            </p:cNvPr>
            <p:cNvGrpSpPr/>
            <p:nvPr/>
          </p:nvGrpSpPr>
          <p:grpSpPr>
            <a:xfrm>
              <a:off x="10414660" y="591344"/>
              <a:ext cx="1499211" cy="1332459"/>
              <a:chOff x="10414660" y="591344"/>
              <a:chExt cx="1499211" cy="1332459"/>
            </a:xfrm>
          </p:grpSpPr>
          <p:sp>
            <p:nvSpPr>
              <p:cNvPr id="5" name="Triangle 4">
                <a:extLst>
                  <a:ext uri="{FF2B5EF4-FFF2-40B4-BE49-F238E27FC236}">
                    <a16:creationId xmlns:a16="http://schemas.microsoft.com/office/drawing/2014/main" id="{0F4F21A0-7684-1A41-8D61-85CF80CFE47D}"/>
                  </a:ext>
                </a:extLst>
              </p:cNvPr>
              <p:cNvSpPr/>
              <p:nvPr/>
            </p:nvSpPr>
            <p:spPr>
              <a:xfrm>
                <a:off x="10414660" y="591344"/>
                <a:ext cx="1499211" cy="1332459"/>
              </a:xfrm>
              <a:prstGeom prst="triangle">
                <a:avLst/>
              </a:prstGeom>
              <a:solidFill>
                <a:srgbClr val="EEB11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002060"/>
                  </a:solidFill>
                </a:endParaRPr>
              </a:p>
            </p:txBody>
          </p:sp>
          <p:sp>
            <p:nvSpPr>
              <p:cNvPr id="6" name="Triangle 5">
                <a:extLst>
                  <a:ext uri="{FF2B5EF4-FFF2-40B4-BE49-F238E27FC236}">
                    <a16:creationId xmlns:a16="http://schemas.microsoft.com/office/drawing/2014/main" id="{41240581-CE96-4343-A00C-B93A019A85F1}"/>
                  </a:ext>
                </a:extLst>
              </p:cNvPr>
              <p:cNvSpPr/>
              <p:nvPr/>
            </p:nvSpPr>
            <p:spPr>
              <a:xfrm>
                <a:off x="10628421" y="890650"/>
                <a:ext cx="1068779" cy="883792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002060"/>
                  </a:solidFill>
                </a:endParaRPr>
              </a:p>
            </p:txBody>
          </p:sp>
        </p:grpSp>
        <p:sp>
          <p:nvSpPr>
            <p:cNvPr id="4" name="Donut 3">
              <a:extLst>
                <a:ext uri="{FF2B5EF4-FFF2-40B4-BE49-F238E27FC236}">
                  <a16:creationId xmlns:a16="http://schemas.microsoft.com/office/drawing/2014/main" id="{16517CC4-921A-5C41-9E27-4B55A4364ECC}"/>
                </a:ext>
              </a:extLst>
            </p:cNvPr>
            <p:cNvSpPr/>
            <p:nvPr/>
          </p:nvSpPr>
          <p:spPr>
            <a:xfrm>
              <a:off x="10075249" y="1311393"/>
              <a:ext cx="1068779" cy="985651"/>
            </a:xfrm>
            <a:prstGeom prst="donut">
              <a:avLst>
                <a:gd name="adj" fmla="val 13645"/>
              </a:avLst>
            </a:prstGeom>
            <a:solidFill>
              <a:srgbClr val="0046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2060"/>
                </a:solidFill>
              </a:endParaRPr>
            </a:p>
          </p:txBody>
        </p:sp>
      </p:grpSp>
      <p:pic>
        <p:nvPicPr>
          <p:cNvPr id="19" name="Picture 18" descr="A brain with icons and a line&#10;&#10;Description automatically generated with medium confidence">
            <a:extLst>
              <a:ext uri="{FF2B5EF4-FFF2-40B4-BE49-F238E27FC236}">
                <a16:creationId xmlns:a16="http://schemas.microsoft.com/office/drawing/2014/main" id="{AA37158A-DB8D-C743-01CF-12171D4FB8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83071" y="1806863"/>
            <a:ext cx="1791889" cy="4936837"/>
          </a:xfrm>
          <a:prstGeom prst="rect">
            <a:avLst/>
          </a:prstGeom>
        </p:spPr>
      </p:pic>
      <p:pic>
        <p:nvPicPr>
          <p:cNvPr id="15" name="Picture 2">
            <a:extLst>
              <a:ext uri="{FF2B5EF4-FFF2-40B4-BE49-F238E27FC236}">
                <a16:creationId xmlns:a16="http://schemas.microsoft.com/office/drawing/2014/main" id="{35421A25-3807-E7DE-2EDC-AF0FA93E3B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023" y="4241926"/>
            <a:ext cx="1709063" cy="1497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5" descr="A black and white logo with white letters&#10;&#10;Description automatically generated">
            <a:extLst>
              <a:ext uri="{FF2B5EF4-FFF2-40B4-BE49-F238E27FC236}">
                <a16:creationId xmlns:a16="http://schemas.microsoft.com/office/drawing/2014/main" id="{85060FBC-E8A4-386F-DCB4-40CCEA75761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5836" y="5903247"/>
            <a:ext cx="1819436" cy="399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7686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2643" y="0"/>
            <a:ext cx="3249823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  <a:gd name="connsiteX0" fmla="*/ 579120 w 4167271"/>
              <a:gd name="connsiteY0" fmla="*/ 3048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  <a:gd name="connsiteX7" fmla="*/ 579120 w 4167271"/>
              <a:gd name="connsiteY7" fmla="*/ 30480 h 6858000"/>
              <a:gd name="connsiteX0" fmla="*/ 746760 w 4167271"/>
              <a:gd name="connsiteY0" fmla="*/ 3048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  <a:gd name="connsiteX7" fmla="*/ 746760 w 4167271"/>
              <a:gd name="connsiteY7" fmla="*/ 30480 h 6858000"/>
              <a:gd name="connsiteX0" fmla="*/ 975360 w 4167271"/>
              <a:gd name="connsiteY0" fmla="*/ 1524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  <a:gd name="connsiteX7" fmla="*/ 975360 w 4167271"/>
              <a:gd name="connsiteY7" fmla="*/ 15240 h 6858000"/>
              <a:gd name="connsiteX0" fmla="*/ 975360 w 4167271"/>
              <a:gd name="connsiteY0" fmla="*/ 1524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  <a:gd name="connsiteX7" fmla="*/ 975360 w 4167271"/>
              <a:gd name="connsiteY7" fmla="*/ 15240 h 6858000"/>
              <a:gd name="connsiteX0" fmla="*/ 274320 w 3466231"/>
              <a:gd name="connsiteY0" fmla="*/ 15240 h 6858000"/>
              <a:gd name="connsiteX1" fmla="*/ 1558510 w 3466231"/>
              <a:gd name="connsiteY1" fmla="*/ 0 h 6858000"/>
              <a:gd name="connsiteX2" fmla="*/ 1686763 w 3466231"/>
              <a:gd name="connsiteY2" fmla="*/ 82222 h 6858000"/>
              <a:gd name="connsiteX3" fmla="*/ 3466231 w 3466231"/>
              <a:gd name="connsiteY3" fmla="*/ 3429000 h 6858000"/>
              <a:gd name="connsiteX4" fmla="*/ 1686763 w 3466231"/>
              <a:gd name="connsiteY4" fmla="*/ 6775779 h 6858000"/>
              <a:gd name="connsiteX5" fmla="*/ 1558510 w 3466231"/>
              <a:gd name="connsiteY5" fmla="*/ 6858000 h 6858000"/>
              <a:gd name="connsiteX6" fmla="*/ 0 w 3466231"/>
              <a:gd name="connsiteY6" fmla="*/ 6812280 h 6858000"/>
              <a:gd name="connsiteX7" fmla="*/ 274320 w 3466231"/>
              <a:gd name="connsiteY7" fmla="*/ 15240 h 6858000"/>
              <a:gd name="connsiteX0" fmla="*/ 30480 w 3222391"/>
              <a:gd name="connsiteY0" fmla="*/ 15240 h 6858000"/>
              <a:gd name="connsiteX1" fmla="*/ 1314670 w 3222391"/>
              <a:gd name="connsiteY1" fmla="*/ 0 h 6858000"/>
              <a:gd name="connsiteX2" fmla="*/ 1442923 w 3222391"/>
              <a:gd name="connsiteY2" fmla="*/ 82222 h 6858000"/>
              <a:gd name="connsiteX3" fmla="*/ 3222391 w 3222391"/>
              <a:gd name="connsiteY3" fmla="*/ 3429000 h 6858000"/>
              <a:gd name="connsiteX4" fmla="*/ 1442923 w 3222391"/>
              <a:gd name="connsiteY4" fmla="*/ 6775779 h 6858000"/>
              <a:gd name="connsiteX5" fmla="*/ 1314670 w 3222391"/>
              <a:gd name="connsiteY5" fmla="*/ 6858000 h 6858000"/>
              <a:gd name="connsiteX6" fmla="*/ 0 w 3222391"/>
              <a:gd name="connsiteY6" fmla="*/ 6827520 h 6858000"/>
              <a:gd name="connsiteX7" fmla="*/ 30480 w 3222391"/>
              <a:gd name="connsiteY7" fmla="*/ 15240 h 6858000"/>
              <a:gd name="connsiteX0" fmla="*/ 0 w 3191911"/>
              <a:gd name="connsiteY0" fmla="*/ 15240 h 6858000"/>
              <a:gd name="connsiteX1" fmla="*/ 1284190 w 3191911"/>
              <a:gd name="connsiteY1" fmla="*/ 0 h 6858000"/>
              <a:gd name="connsiteX2" fmla="*/ 1412443 w 3191911"/>
              <a:gd name="connsiteY2" fmla="*/ 82222 h 6858000"/>
              <a:gd name="connsiteX3" fmla="*/ 3191911 w 3191911"/>
              <a:gd name="connsiteY3" fmla="*/ 3429000 h 6858000"/>
              <a:gd name="connsiteX4" fmla="*/ 1412443 w 3191911"/>
              <a:gd name="connsiteY4" fmla="*/ 6775779 h 6858000"/>
              <a:gd name="connsiteX5" fmla="*/ 1284190 w 3191911"/>
              <a:gd name="connsiteY5" fmla="*/ 6858000 h 6858000"/>
              <a:gd name="connsiteX6" fmla="*/ 152400 w 3191911"/>
              <a:gd name="connsiteY6" fmla="*/ 6812280 h 6858000"/>
              <a:gd name="connsiteX7" fmla="*/ 0 w 3191911"/>
              <a:gd name="connsiteY7" fmla="*/ 15240 h 6858000"/>
              <a:gd name="connsiteX0" fmla="*/ 30480 w 3222391"/>
              <a:gd name="connsiteY0" fmla="*/ 15240 h 6858000"/>
              <a:gd name="connsiteX1" fmla="*/ 1314670 w 3222391"/>
              <a:gd name="connsiteY1" fmla="*/ 0 h 6858000"/>
              <a:gd name="connsiteX2" fmla="*/ 1442923 w 3222391"/>
              <a:gd name="connsiteY2" fmla="*/ 82222 h 6858000"/>
              <a:gd name="connsiteX3" fmla="*/ 3222391 w 3222391"/>
              <a:gd name="connsiteY3" fmla="*/ 3429000 h 6858000"/>
              <a:gd name="connsiteX4" fmla="*/ 1442923 w 3222391"/>
              <a:gd name="connsiteY4" fmla="*/ 6775779 h 6858000"/>
              <a:gd name="connsiteX5" fmla="*/ 1314670 w 3222391"/>
              <a:gd name="connsiteY5" fmla="*/ 6858000 h 6858000"/>
              <a:gd name="connsiteX6" fmla="*/ 0 w 3222391"/>
              <a:gd name="connsiteY6" fmla="*/ 6858000 h 6858000"/>
              <a:gd name="connsiteX7" fmla="*/ 30480 w 3222391"/>
              <a:gd name="connsiteY7" fmla="*/ 15240 h 6858000"/>
              <a:gd name="connsiteX0" fmla="*/ 3048 w 3222391"/>
              <a:gd name="connsiteY0" fmla="*/ 6096 h 6858000"/>
              <a:gd name="connsiteX1" fmla="*/ 1314670 w 3222391"/>
              <a:gd name="connsiteY1" fmla="*/ 0 h 6858000"/>
              <a:gd name="connsiteX2" fmla="*/ 1442923 w 3222391"/>
              <a:gd name="connsiteY2" fmla="*/ 82222 h 6858000"/>
              <a:gd name="connsiteX3" fmla="*/ 3222391 w 3222391"/>
              <a:gd name="connsiteY3" fmla="*/ 3429000 h 6858000"/>
              <a:gd name="connsiteX4" fmla="*/ 1442923 w 3222391"/>
              <a:gd name="connsiteY4" fmla="*/ 6775779 h 6858000"/>
              <a:gd name="connsiteX5" fmla="*/ 1314670 w 3222391"/>
              <a:gd name="connsiteY5" fmla="*/ 6858000 h 6858000"/>
              <a:gd name="connsiteX6" fmla="*/ 0 w 3222391"/>
              <a:gd name="connsiteY6" fmla="*/ 6858000 h 6858000"/>
              <a:gd name="connsiteX7" fmla="*/ 3048 w 3222391"/>
              <a:gd name="connsiteY7" fmla="*/ 6096 h 6858000"/>
              <a:gd name="connsiteX0" fmla="*/ 5038 w 3224381"/>
              <a:gd name="connsiteY0" fmla="*/ 6096 h 6858000"/>
              <a:gd name="connsiteX1" fmla="*/ 1316660 w 3224381"/>
              <a:gd name="connsiteY1" fmla="*/ 0 h 6858000"/>
              <a:gd name="connsiteX2" fmla="*/ 1444913 w 3224381"/>
              <a:gd name="connsiteY2" fmla="*/ 82222 h 6858000"/>
              <a:gd name="connsiteX3" fmla="*/ 3224381 w 3224381"/>
              <a:gd name="connsiteY3" fmla="*/ 3429000 h 6858000"/>
              <a:gd name="connsiteX4" fmla="*/ 1444913 w 3224381"/>
              <a:gd name="connsiteY4" fmla="*/ 6775779 h 6858000"/>
              <a:gd name="connsiteX5" fmla="*/ 1316660 w 3224381"/>
              <a:gd name="connsiteY5" fmla="*/ 6858000 h 6858000"/>
              <a:gd name="connsiteX6" fmla="*/ 1990 w 3224381"/>
              <a:gd name="connsiteY6" fmla="*/ 6858000 h 6858000"/>
              <a:gd name="connsiteX7" fmla="*/ 5038 w 3224381"/>
              <a:gd name="connsiteY7" fmla="*/ 6096 h 6858000"/>
              <a:gd name="connsiteX0" fmla="*/ 2921 w 3231408"/>
              <a:gd name="connsiteY0" fmla="*/ 24384 h 6858000"/>
              <a:gd name="connsiteX1" fmla="*/ 1323687 w 3231408"/>
              <a:gd name="connsiteY1" fmla="*/ 0 h 6858000"/>
              <a:gd name="connsiteX2" fmla="*/ 1451940 w 3231408"/>
              <a:gd name="connsiteY2" fmla="*/ 82222 h 6858000"/>
              <a:gd name="connsiteX3" fmla="*/ 3231408 w 3231408"/>
              <a:gd name="connsiteY3" fmla="*/ 3429000 h 6858000"/>
              <a:gd name="connsiteX4" fmla="*/ 1451940 w 3231408"/>
              <a:gd name="connsiteY4" fmla="*/ 6775779 h 6858000"/>
              <a:gd name="connsiteX5" fmla="*/ 1323687 w 3231408"/>
              <a:gd name="connsiteY5" fmla="*/ 6858000 h 6858000"/>
              <a:gd name="connsiteX6" fmla="*/ 9017 w 3231408"/>
              <a:gd name="connsiteY6" fmla="*/ 6858000 h 6858000"/>
              <a:gd name="connsiteX7" fmla="*/ 2921 w 3231408"/>
              <a:gd name="connsiteY7" fmla="*/ 24384 h 6858000"/>
              <a:gd name="connsiteX0" fmla="*/ 2921 w 3231408"/>
              <a:gd name="connsiteY0" fmla="*/ 6096 h 6858000"/>
              <a:gd name="connsiteX1" fmla="*/ 1323687 w 3231408"/>
              <a:gd name="connsiteY1" fmla="*/ 0 h 6858000"/>
              <a:gd name="connsiteX2" fmla="*/ 1451940 w 3231408"/>
              <a:gd name="connsiteY2" fmla="*/ 82222 h 6858000"/>
              <a:gd name="connsiteX3" fmla="*/ 3231408 w 3231408"/>
              <a:gd name="connsiteY3" fmla="*/ 3429000 h 6858000"/>
              <a:gd name="connsiteX4" fmla="*/ 1451940 w 3231408"/>
              <a:gd name="connsiteY4" fmla="*/ 6775779 h 6858000"/>
              <a:gd name="connsiteX5" fmla="*/ 1323687 w 3231408"/>
              <a:gd name="connsiteY5" fmla="*/ 6858000 h 6858000"/>
              <a:gd name="connsiteX6" fmla="*/ 9017 w 3231408"/>
              <a:gd name="connsiteY6" fmla="*/ 6858000 h 6858000"/>
              <a:gd name="connsiteX7" fmla="*/ 2921 w 3231408"/>
              <a:gd name="connsiteY7" fmla="*/ 6096 h 6858000"/>
              <a:gd name="connsiteX0" fmla="*/ 5038 w 3233525"/>
              <a:gd name="connsiteY0" fmla="*/ 6096 h 6858000"/>
              <a:gd name="connsiteX1" fmla="*/ 1325804 w 3233525"/>
              <a:gd name="connsiteY1" fmla="*/ 0 h 6858000"/>
              <a:gd name="connsiteX2" fmla="*/ 1454057 w 3233525"/>
              <a:gd name="connsiteY2" fmla="*/ 82222 h 6858000"/>
              <a:gd name="connsiteX3" fmla="*/ 3233525 w 3233525"/>
              <a:gd name="connsiteY3" fmla="*/ 3429000 h 6858000"/>
              <a:gd name="connsiteX4" fmla="*/ 1454057 w 3233525"/>
              <a:gd name="connsiteY4" fmla="*/ 6775779 h 6858000"/>
              <a:gd name="connsiteX5" fmla="*/ 1325804 w 3233525"/>
              <a:gd name="connsiteY5" fmla="*/ 6858000 h 6858000"/>
              <a:gd name="connsiteX6" fmla="*/ 1990 w 3233525"/>
              <a:gd name="connsiteY6" fmla="*/ 6848856 h 6858000"/>
              <a:gd name="connsiteX7" fmla="*/ 5038 w 3233525"/>
              <a:gd name="connsiteY7" fmla="*/ 6096 h 6858000"/>
              <a:gd name="connsiteX0" fmla="*/ 21336 w 3249823"/>
              <a:gd name="connsiteY0" fmla="*/ 6096 h 6858000"/>
              <a:gd name="connsiteX1" fmla="*/ 1342102 w 3249823"/>
              <a:gd name="connsiteY1" fmla="*/ 0 h 6858000"/>
              <a:gd name="connsiteX2" fmla="*/ 1470355 w 3249823"/>
              <a:gd name="connsiteY2" fmla="*/ 82222 h 6858000"/>
              <a:gd name="connsiteX3" fmla="*/ 3249823 w 3249823"/>
              <a:gd name="connsiteY3" fmla="*/ 3429000 h 6858000"/>
              <a:gd name="connsiteX4" fmla="*/ 1470355 w 3249823"/>
              <a:gd name="connsiteY4" fmla="*/ 6775779 h 6858000"/>
              <a:gd name="connsiteX5" fmla="*/ 1342102 w 3249823"/>
              <a:gd name="connsiteY5" fmla="*/ 6858000 h 6858000"/>
              <a:gd name="connsiteX6" fmla="*/ 0 w 3249823"/>
              <a:gd name="connsiteY6" fmla="*/ 6858000 h 6858000"/>
              <a:gd name="connsiteX7" fmla="*/ 21336 w 3249823"/>
              <a:gd name="connsiteY7" fmla="*/ 609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249823" h="6858000">
                <a:moveTo>
                  <a:pt x="21336" y="6096"/>
                </a:moveTo>
                <a:lnTo>
                  <a:pt x="1342102" y="0"/>
                </a:lnTo>
                <a:lnTo>
                  <a:pt x="1470355" y="82222"/>
                </a:lnTo>
                <a:cubicBezTo>
                  <a:pt x="2543959" y="807534"/>
                  <a:pt x="3249823" y="2035835"/>
                  <a:pt x="3249823" y="3429000"/>
                </a:cubicBezTo>
                <a:cubicBezTo>
                  <a:pt x="3249823" y="4822165"/>
                  <a:pt x="2543959" y="6050467"/>
                  <a:pt x="1470355" y="6775779"/>
                </a:cubicBezTo>
                <a:lnTo>
                  <a:pt x="1342102" y="6858000"/>
                </a:lnTo>
                <a:lnTo>
                  <a:pt x="0" y="6858000"/>
                </a:lnTo>
                <a:cubicBezTo>
                  <a:pt x="0" y="4572000"/>
                  <a:pt x="12192" y="2282952"/>
                  <a:pt x="21336" y="6096"/>
                </a:cubicBezTo>
                <a:close/>
              </a:path>
            </a:pathLst>
          </a:custGeom>
          <a:solidFill>
            <a:srgbClr val="0046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B698223-9CAD-0547-AD1D-DB30A68A8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855" y="1255429"/>
            <a:ext cx="2337489" cy="3549622"/>
          </a:xfrm>
        </p:spPr>
        <p:txBody>
          <a:bodyPr anchor="t">
            <a:normAutofit/>
          </a:bodyPr>
          <a:lstStyle/>
          <a:p>
            <a:br>
              <a:rPr lang="en-US" sz="3600" b="1" dirty="0">
                <a:solidFill>
                  <a:schemeClr val="bg1"/>
                </a:solidFill>
                <a:latin typeface="Myriad Pro" panose="020B0503030403020204" pitchFamily="34" charset="0"/>
                <a:cs typeface="Calibri Light" panose="020F0302020204030204" pitchFamily="34" charset="0"/>
              </a:rPr>
            </a:br>
            <a:br>
              <a:rPr lang="en-US" sz="3600" b="1" dirty="0">
                <a:solidFill>
                  <a:schemeClr val="bg1"/>
                </a:solidFill>
                <a:latin typeface="Myriad Pro" panose="020B0503030403020204" pitchFamily="34" charset="0"/>
                <a:cs typeface="Calibri Light" panose="020F0302020204030204" pitchFamily="34" charset="0"/>
              </a:rPr>
            </a:br>
            <a:r>
              <a:rPr lang="en-US" sz="3600" b="1" dirty="0">
                <a:solidFill>
                  <a:schemeClr val="bg1"/>
                </a:solidFill>
                <a:latin typeface="Myriad Pro" panose="020B0503030403020204" pitchFamily="34" charset="0"/>
                <a:cs typeface="Calibri Light" panose="020F0302020204030204" pitchFamily="34" charset="0"/>
              </a:rPr>
              <a:t>Theater Rehearsal</a:t>
            </a:r>
          </a:p>
        </p:txBody>
      </p:sp>
      <p:sp>
        <p:nvSpPr>
          <p:cNvPr id="12" name="Arc 11" hidden="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solidFill>
            <a:schemeClr val="bg1"/>
          </a:solidFill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29F71AA9-93BF-064A-A509-4CFFE7EA84CA}"/>
              </a:ext>
            </a:extLst>
          </p:cNvPr>
          <p:cNvGrpSpPr/>
          <p:nvPr/>
        </p:nvGrpSpPr>
        <p:grpSpPr>
          <a:xfrm>
            <a:off x="10505854" y="160771"/>
            <a:ext cx="1534831" cy="1401288"/>
            <a:chOff x="10075249" y="591344"/>
            <a:chExt cx="1838622" cy="1705700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52191ED1-E328-AD4E-8657-089B5B232151}"/>
                </a:ext>
              </a:extLst>
            </p:cNvPr>
            <p:cNvGrpSpPr/>
            <p:nvPr/>
          </p:nvGrpSpPr>
          <p:grpSpPr>
            <a:xfrm>
              <a:off x="10414660" y="591344"/>
              <a:ext cx="1499211" cy="1332459"/>
              <a:chOff x="10414660" y="591344"/>
              <a:chExt cx="1499211" cy="1332459"/>
            </a:xfrm>
          </p:grpSpPr>
          <p:sp>
            <p:nvSpPr>
              <p:cNvPr id="5" name="Triangle 4">
                <a:extLst>
                  <a:ext uri="{FF2B5EF4-FFF2-40B4-BE49-F238E27FC236}">
                    <a16:creationId xmlns:a16="http://schemas.microsoft.com/office/drawing/2014/main" id="{0F4F21A0-7684-1A41-8D61-85CF80CFE47D}"/>
                  </a:ext>
                </a:extLst>
              </p:cNvPr>
              <p:cNvSpPr/>
              <p:nvPr/>
            </p:nvSpPr>
            <p:spPr>
              <a:xfrm>
                <a:off x="10414660" y="591344"/>
                <a:ext cx="1499211" cy="1332459"/>
              </a:xfrm>
              <a:prstGeom prst="triangle">
                <a:avLst/>
              </a:prstGeom>
              <a:solidFill>
                <a:srgbClr val="EEB11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002060"/>
                  </a:solidFill>
                </a:endParaRPr>
              </a:p>
            </p:txBody>
          </p:sp>
          <p:sp>
            <p:nvSpPr>
              <p:cNvPr id="6" name="Triangle 5">
                <a:extLst>
                  <a:ext uri="{FF2B5EF4-FFF2-40B4-BE49-F238E27FC236}">
                    <a16:creationId xmlns:a16="http://schemas.microsoft.com/office/drawing/2014/main" id="{41240581-CE96-4343-A00C-B93A019A85F1}"/>
                  </a:ext>
                </a:extLst>
              </p:cNvPr>
              <p:cNvSpPr/>
              <p:nvPr/>
            </p:nvSpPr>
            <p:spPr>
              <a:xfrm>
                <a:off x="10628421" y="890650"/>
                <a:ext cx="1068779" cy="883792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002060"/>
                  </a:solidFill>
                </a:endParaRPr>
              </a:p>
            </p:txBody>
          </p:sp>
        </p:grpSp>
        <p:sp>
          <p:nvSpPr>
            <p:cNvPr id="4" name="Donut 3">
              <a:extLst>
                <a:ext uri="{FF2B5EF4-FFF2-40B4-BE49-F238E27FC236}">
                  <a16:creationId xmlns:a16="http://schemas.microsoft.com/office/drawing/2014/main" id="{16517CC4-921A-5C41-9E27-4B55A4364ECC}"/>
                </a:ext>
              </a:extLst>
            </p:cNvPr>
            <p:cNvSpPr/>
            <p:nvPr/>
          </p:nvSpPr>
          <p:spPr>
            <a:xfrm>
              <a:off x="10075249" y="1311393"/>
              <a:ext cx="1068779" cy="985651"/>
            </a:xfrm>
            <a:prstGeom prst="donut">
              <a:avLst>
                <a:gd name="adj" fmla="val 13645"/>
              </a:avLst>
            </a:prstGeom>
            <a:solidFill>
              <a:srgbClr val="0046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2060"/>
                </a:solidFill>
              </a:endParaRPr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859E30-E2D0-8E4C-B7FA-8D64E6B083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76632" y="328276"/>
            <a:ext cx="7132830" cy="5998138"/>
          </a:xfrm>
        </p:spPr>
        <p:txBody>
          <a:bodyPr anchor="ctr">
            <a:normAutofit/>
          </a:bodyPr>
          <a:lstStyle/>
          <a:p>
            <a:pPr rtl="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B111"/>
              </a:buClr>
              <a:buFont typeface="Wingdings" pitchFamily="2" charset="2"/>
              <a:buChar char="§"/>
            </a:pPr>
            <a:r>
              <a:rPr lang="en-US" sz="2400" b="1" i="0" u="none" strike="noStrike" dirty="0">
                <a:solidFill>
                  <a:srgbClr val="004669"/>
                </a:solidFill>
                <a:effectLst/>
                <a:latin typeface="Myriad Pro" panose="020B0503030403020204" pitchFamily="34" charset="0"/>
              </a:rPr>
              <a:t>The Plot:</a:t>
            </a:r>
          </a:p>
          <a:p>
            <a:pPr lvl="1" fontAlgn="base"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en-US" sz="2200" i="0" u="none" strike="noStrike" dirty="0">
                <a:solidFill>
                  <a:srgbClr val="004669"/>
                </a:solidFill>
                <a:effectLst/>
                <a:latin typeface="Myriad Pro" panose="020B0503030403020204" pitchFamily="34" charset="0"/>
              </a:rPr>
              <a:t>This science theater explores how different </a:t>
            </a:r>
            <a:r>
              <a:rPr lang="en-US" sz="2200" dirty="0">
                <a:solidFill>
                  <a:srgbClr val="004669"/>
                </a:solidFill>
                <a:latin typeface="Myriad Pro" panose="020B0503030403020204" pitchFamily="34" charset="0"/>
              </a:rPr>
              <a:t>therapies,</a:t>
            </a:r>
            <a:r>
              <a:rPr lang="en-US" sz="2200" i="0" u="none" strike="noStrike" dirty="0">
                <a:solidFill>
                  <a:srgbClr val="004669"/>
                </a:solidFill>
                <a:effectLst/>
                <a:latin typeface="Myriad Pro" panose="020B0503030403020204" pitchFamily="34" charset="0"/>
              </a:rPr>
              <a:t> and specific therapeutics affect TB bacteria.</a:t>
            </a:r>
          </a:p>
          <a:p>
            <a:pPr lvl="1" fontAlgn="base"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§"/>
            </a:pPr>
            <a:endParaRPr lang="en-US" sz="2200" i="0" u="none" strike="noStrike" dirty="0">
              <a:solidFill>
                <a:srgbClr val="004669"/>
              </a:solidFill>
              <a:effectLst/>
              <a:latin typeface="Myriad Pro" panose="020B0503030403020204" pitchFamily="34" charset="0"/>
            </a:endParaRPr>
          </a:p>
          <a:p>
            <a:pPr lvl="1" fontAlgn="base"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en-US" sz="2200" dirty="0">
                <a:solidFill>
                  <a:srgbClr val="004669"/>
                </a:solidFill>
                <a:latin typeface="Myriad Pro" panose="020B0503030403020204" pitchFamily="34" charset="0"/>
              </a:rPr>
              <a:t>How TB infection affects cell death pathways:</a:t>
            </a:r>
          </a:p>
          <a:p>
            <a:pPr lvl="2" fontAlgn="base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b="1" i="0" u="none" strike="noStrike" dirty="0">
                <a:solidFill>
                  <a:srgbClr val="004669"/>
                </a:solidFill>
                <a:effectLst/>
                <a:latin typeface="Myriad Pro" panose="020B0503030403020204" pitchFamily="34" charset="0"/>
              </a:rPr>
              <a:t>Apoptosis</a:t>
            </a:r>
            <a:r>
              <a:rPr lang="en-US" dirty="0">
                <a:solidFill>
                  <a:srgbClr val="004669"/>
                </a:solidFill>
                <a:latin typeface="Myriad Pro" panose="020B0503030403020204" pitchFamily="34" charset="0"/>
              </a:rPr>
              <a:t> (</a:t>
            </a:r>
            <a:r>
              <a:rPr lang="en-US" b="1" dirty="0">
                <a:solidFill>
                  <a:srgbClr val="004669"/>
                </a:solidFill>
                <a:latin typeface="Myriad Pro" panose="020B0503030403020204" pitchFamily="34" charset="0"/>
              </a:rPr>
              <a:t>A</a:t>
            </a:r>
            <a:r>
              <a:rPr lang="en-US" dirty="0">
                <a:solidFill>
                  <a:srgbClr val="004669"/>
                </a:solidFill>
                <a:latin typeface="Myriad Pro" panose="020B0503030403020204" pitchFamily="34" charset="0"/>
              </a:rPr>
              <a:t>-pop-toe-sis): the infected cell does not break apart and prevents the spread of TB.</a:t>
            </a:r>
          </a:p>
          <a:p>
            <a:pPr lvl="2" fontAlgn="base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b="1" i="0" u="none" strike="noStrike" dirty="0">
                <a:solidFill>
                  <a:srgbClr val="004669"/>
                </a:solidFill>
                <a:effectLst/>
                <a:latin typeface="Myriad Pro" panose="020B0503030403020204" pitchFamily="34" charset="0"/>
              </a:rPr>
              <a:t>Necrosis </a:t>
            </a:r>
            <a:r>
              <a:rPr lang="en-US" i="0" u="none" strike="noStrike" dirty="0">
                <a:solidFill>
                  <a:srgbClr val="004669"/>
                </a:solidFill>
                <a:effectLst/>
                <a:latin typeface="Myriad Pro" panose="020B0503030403020204" pitchFamily="34" charset="0"/>
              </a:rPr>
              <a:t>(</a:t>
            </a:r>
            <a:r>
              <a:rPr lang="en-US" dirty="0" err="1">
                <a:solidFill>
                  <a:srgbClr val="004669"/>
                </a:solidFill>
                <a:latin typeface="Myriad Pro" panose="020B0503030403020204" pitchFamily="34" charset="0"/>
              </a:rPr>
              <a:t>n</a:t>
            </a:r>
            <a:r>
              <a:rPr lang="en-US" i="0" u="none" strike="noStrike" dirty="0" err="1">
                <a:solidFill>
                  <a:srgbClr val="004669"/>
                </a:solidFill>
                <a:effectLst/>
                <a:latin typeface="Myriad Pro" panose="020B0503030403020204" pitchFamily="34" charset="0"/>
              </a:rPr>
              <a:t>eh</a:t>
            </a:r>
            <a:r>
              <a:rPr lang="en-US" i="0" u="none" strike="noStrike" dirty="0">
                <a:solidFill>
                  <a:srgbClr val="004669"/>
                </a:solidFill>
                <a:effectLst/>
                <a:latin typeface="Myriad Pro" panose="020B0503030403020204" pitchFamily="34" charset="0"/>
              </a:rPr>
              <a:t>-</a:t>
            </a:r>
            <a:r>
              <a:rPr lang="en-US" b="1" i="0" u="none" strike="noStrike" dirty="0">
                <a:solidFill>
                  <a:srgbClr val="004669"/>
                </a:solidFill>
                <a:effectLst/>
                <a:latin typeface="Myriad Pro" panose="020B0503030403020204" pitchFamily="34" charset="0"/>
              </a:rPr>
              <a:t>CROW</a:t>
            </a:r>
            <a:r>
              <a:rPr lang="en-US" i="0" u="none" strike="noStrike" dirty="0">
                <a:solidFill>
                  <a:srgbClr val="004669"/>
                </a:solidFill>
                <a:effectLst/>
                <a:latin typeface="Myriad Pro" panose="020B0503030403020204" pitchFamily="34" charset="0"/>
              </a:rPr>
              <a:t>-sis): the infected cell burst open, releasing TB.</a:t>
            </a:r>
          </a:p>
          <a:p>
            <a:pPr marL="914400" lvl="2" indent="0" fontAlgn="base">
              <a:lnSpc>
                <a:spcPct val="100000"/>
              </a:lnSpc>
              <a:spcBef>
                <a:spcPts val="0"/>
              </a:spcBef>
              <a:buNone/>
            </a:pPr>
            <a:endParaRPr lang="en-US" i="0" u="none" strike="noStrike" dirty="0">
              <a:solidFill>
                <a:srgbClr val="004669"/>
              </a:solidFill>
              <a:effectLst/>
              <a:latin typeface="Myriad Pro" panose="020B0503030403020204" pitchFamily="34" charset="0"/>
            </a:endParaRPr>
          </a:p>
          <a:p>
            <a:pPr lvl="1" fontAlgn="base"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en-US" sz="2200" dirty="0">
                <a:solidFill>
                  <a:srgbClr val="004669"/>
                </a:solidFill>
                <a:latin typeface="Myriad Pro" panose="020B0503030403020204" pitchFamily="34" charset="0"/>
              </a:rPr>
              <a:t>Comparing how the body’s immune response to TB is impacted by different treatments.</a:t>
            </a:r>
          </a:p>
          <a:p>
            <a:pPr lvl="1" fontAlgn="base"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§"/>
            </a:pPr>
            <a:endParaRPr lang="en-US" sz="2200" dirty="0">
              <a:solidFill>
                <a:srgbClr val="004669"/>
              </a:solidFill>
              <a:latin typeface="Myriad Pro" panose="020B0503030403020204" pitchFamily="34" charset="0"/>
            </a:endParaRPr>
          </a:p>
          <a:p>
            <a:pPr lvl="1" fontAlgn="base"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en-US" sz="2200" dirty="0">
                <a:solidFill>
                  <a:srgbClr val="004669"/>
                </a:solidFill>
                <a:latin typeface="Myriad Pro" panose="020B0503030403020204" pitchFamily="34" charset="0"/>
              </a:rPr>
              <a:t>Collecting and analyzing data to determine the most effective treatment for TB.</a:t>
            </a:r>
            <a:endParaRPr lang="en-US" sz="2200" i="0" u="none" strike="noStrike" dirty="0">
              <a:solidFill>
                <a:srgbClr val="004669"/>
              </a:solidFill>
              <a:effectLst/>
              <a:latin typeface="Myriad Pro" panose="020B0503030403020204" pitchFamily="34" charset="0"/>
            </a:endParaRPr>
          </a:p>
        </p:txBody>
      </p:sp>
      <p:pic>
        <p:nvPicPr>
          <p:cNvPr id="15" name="Picture 14" descr="A red and yellow masks&#10;&#10;Description automatically generated">
            <a:extLst>
              <a:ext uri="{FF2B5EF4-FFF2-40B4-BE49-F238E27FC236}">
                <a16:creationId xmlns:a16="http://schemas.microsoft.com/office/drawing/2014/main" id="{2FBCB1A7-9BD0-EF66-662C-1F4412D54F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27778" y="4307357"/>
            <a:ext cx="2098712" cy="2264947"/>
          </a:xfrm>
          <a:prstGeom prst="rect">
            <a:avLst/>
          </a:prstGeom>
        </p:spPr>
      </p:pic>
      <p:pic>
        <p:nvPicPr>
          <p:cNvPr id="16" name="Picture 2">
            <a:extLst>
              <a:ext uri="{FF2B5EF4-FFF2-40B4-BE49-F238E27FC236}">
                <a16:creationId xmlns:a16="http://schemas.microsoft.com/office/drawing/2014/main" id="{2C64E113-3B32-9C41-E880-BC2D155F91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023" y="4241926"/>
            <a:ext cx="1709063" cy="1497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6" descr="A black and white logo with white letters&#10;&#10;Description automatically generated">
            <a:extLst>
              <a:ext uri="{FF2B5EF4-FFF2-40B4-BE49-F238E27FC236}">
                <a16:creationId xmlns:a16="http://schemas.microsoft.com/office/drawing/2014/main" id="{DC7179DD-585F-B093-8178-3A931C48087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5836" y="5903247"/>
            <a:ext cx="1819436" cy="399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94374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2643" y="0"/>
            <a:ext cx="3249823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  <a:gd name="connsiteX0" fmla="*/ 579120 w 4167271"/>
              <a:gd name="connsiteY0" fmla="*/ 3048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  <a:gd name="connsiteX7" fmla="*/ 579120 w 4167271"/>
              <a:gd name="connsiteY7" fmla="*/ 30480 h 6858000"/>
              <a:gd name="connsiteX0" fmla="*/ 746760 w 4167271"/>
              <a:gd name="connsiteY0" fmla="*/ 3048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  <a:gd name="connsiteX7" fmla="*/ 746760 w 4167271"/>
              <a:gd name="connsiteY7" fmla="*/ 30480 h 6858000"/>
              <a:gd name="connsiteX0" fmla="*/ 975360 w 4167271"/>
              <a:gd name="connsiteY0" fmla="*/ 1524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  <a:gd name="connsiteX7" fmla="*/ 975360 w 4167271"/>
              <a:gd name="connsiteY7" fmla="*/ 15240 h 6858000"/>
              <a:gd name="connsiteX0" fmla="*/ 975360 w 4167271"/>
              <a:gd name="connsiteY0" fmla="*/ 1524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  <a:gd name="connsiteX7" fmla="*/ 975360 w 4167271"/>
              <a:gd name="connsiteY7" fmla="*/ 15240 h 6858000"/>
              <a:gd name="connsiteX0" fmla="*/ 274320 w 3466231"/>
              <a:gd name="connsiteY0" fmla="*/ 15240 h 6858000"/>
              <a:gd name="connsiteX1" fmla="*/ 1558510 w 3466231"/>
              <a:gd name="connsiteY1" fmla="*/ 0 h 6858000"/>
              <a:gd name="connsiteX2" fmla="*/ 1686763 w 3466231"/>
              <a:gd name="connsiteY2" fmla="*/ 82222 h 6858000"/>
              <a:gd name="connsiteX3" fmla="*/ 3466231 w 3466231"/>
              <a:gd name="connsiteY3" fmla="*/ 3429000 h 6858000"/>
              <a:gd name="connsiteX4" fmla="*/ 1686763 w 3466231"/>
              <a:gd name="connsiteY4" fmla="*/ 6775779 h 6858000"/>
              <a:gd name="connsiteX5" fmla="*/ 1558510 w 3466231"/>
              <a:gd name="connsiteY5" fmla="*/ 6858000 h 6858000"/>
              <a:gd name="connsiteX6" fmla="*/ 0 w 3466231"/>
              <a:gd name="connsiteY6" fmla="*/ 6812280 h 6858000"/>
              <a:gd name="connsiteX7" fmla="*/ 274320 w 3466231"/>
              <a:gd name="connsiteY7" fmla="*/ 15240 h 6858000"/>
              <a:gd name="connsiteX0" fmla="*/ 30480 w 3222391"/>
              <a:gd name="connsiteY0" fmla="*/ 15240 h 6858000"/>
              <a:gd name="connsiteX1" fmla="*/ 1314670 w 3222391"/>
              <a:gd name="connsiteY1" fmla="*/ 0 h 6858000"/>
              <a:gd name="connsiteX2" fmla="*/ 1442923 w 3222391"/>
              <a:gd name="connsiteY2" fmla="*/ 82222 h 6858000"/>
              <a:gd name="connsiteX3" fmla="*/ 3222391 w 3222391"/>
              <a:gd name="connsiteY3" fmla="*/ 3429000 h 6858000"/>
              <a:gd name="connsiteX4" fmla="*/ 1442923 w 3222391"/>
              <a:gd name="connsiteY4" fmla="*/ 6775779 h 6858000"/>
              <a:gd name="connsiteX5" fmla="*/ 1314670 w 3222391"/>
              <a:gd name="connsiteY5" fmla="*/ 6858000 h 6858000"/>
              <a:gd name="connsiteX6" fmla="*/ 0 w 3222391"/>
              <a:gd name="connsiteY6" fmla="*/ 6827520 h 6858000"/>
              <a:gd name="connsiteX7" fmla="*/ 30480 w 3222391"/>
              <a:gd name="connsiteY7" fmla="*/ 15240 h 6858000"/>
              <a:gd name="connsiteX0" fmla="*/ 0 w 3191911"/>
              <a:gd name="connsiteY0" fmla="*/ 15240 h 6858000"/>
              <a:gd name="connsiteX1" fmla="*/ 1284190 w 3191911"/>
              <a:gd name="connsiteY1" fmla="*/ 0 h 6858000"/>
              <a:gd name="connsiteX2" fmla="*/ 1412443 w 3191911"/>
              <a:gd name="connsiteY2" fmla="*/ 82222 h 6858000"/>
              <a:gd name="connsiteX3" fmla="*/ 3191911 w 3191911"/>
              <a:gd name="connsiteY3" fmla="*/ 3429000 h 6858000"/>
              <a:gd name="connsiteX4" fmla="*/ 1412443 w 3191911"/>
              <a:gd name="connsiteY4" fmla="*/ 6775779 h 6858000"/>
              <a:gd name="connsiteX5" fmla="*/ 1284190 w 3191911"/>
              <a:gd name="connsiteY5" fmla="*/ 6858000 h 6858000"/>
              <a:gd name="connsiteX6" fmla="*/ 152400 w 3191911"/>
              <a:gd name="connsiteY6" fmla="*/ 6812280 h 6858000"/>
              <a:gd name="connsiteX7" fmla="*/ 0 w 3191911"/>
              <a:gd name="connsiteY7" fmla="*/ 15240 h 6858000"/>
              <a:gd name="connsiteX0" fmla="*/ 30480 w 3222391"/>
              <a:gd name="connsiteY0" fmla="*/ 15240 h 6858000"/>
              <a:gd name="connsiteX1" fmla="*/ 1314670 w 3222391"/>
              <a:gd name="connsiteY1" fmla="*/ 0 h 6858000"/>
              <a:gd name="connsiteX2" fmla="*/ 1442923 w 3222391"/>
              <a:gd name="connsiteY2" fmla="*/ 82222 h 6858000"/>
              <a:gd name="connsiteX3" fmla="*/ 3222391 w 3222391"/>
              <a:gd name="connsiteY3" fmla="*/ 3429000 h 6858000"/>
              <a:gd name="connsiteX4" fmla="*/ 1442923 w 3222391"/>
              <a:gd name="connsiteY4" fmla="*/ 6775779 h 6858000"/>
              <a:gd name="connsiteX5" fmla="*/ 1314670 w 3222391"/>
              <a:gd name="connsiteY5" fmla="*/ 6858000 h 6858000"/>
              <a:gd name="connsiteX6" fmla="*/ 0 w 3222391"/>
              <a:gd name="connsiteY6" fmla="*/ 6858000 h 6858000"/>
              <a:gd name="connsiteX7" fmla="*/ 30480 w 3222391"/>
              <a:gd name="connsiteY7" fmla="*/ 15240 h 6858000"/>
              <a:gd name="connsiteX0" fmla="*/ 3048 w 3222391"/>
              <a:gd name="connsiteY0" fmla="*/ 6096 h 6858000"/>
              <a:gd name="connsiteX1" fmla="*/ 1314670 w 3222391"/>
              <a:gd name="connsiteY1" fmla="*/ 0 h 6858000"/>
              <a:gd name="connsiteX2" fmla="*/ 1442923 w 3222391"/>
              <a:gd name="connsiteY2" fmla="*/ 82222 h 6858000"/>
              <a:gd name="connsiteX3" fmla="*/ 3222391 w 3222391"/>
              <a:gd name="connsiteY3" fmla="*/ 3429000 h 6858000"/>
              <a:gd name="connsiteX4" fmla="*/ 1442923 w 3222391"/>
              <a:gd name="connsiteY4" fmla="*/ 6775779 h 6858000"/>
              <a:gd name="connsiteX5" fmla="*/ 1314670 w 3222391"/>
              <a:gd name="connsiteY5" fmla="*/ 6858000 h 6858000"/>
              <a:gd name="connsiteX6" fmla="*/ 0 w 3222391"/>
              <a:gd name="connsiteY6" fmla="*/ 6858000 h 6858000"/>
              <a:gd name="connsiteX7" fmla="*/ 3048 w 3222391"/>
              <a:gd name="connsiteY7" fmla="*/ 6096 h 6858000"/>
              <a:gd name="connsiteX0" fmla="*/ 5038 w 3224381"/>
              <a:gd name="connsiteY0" fmla="*/ 6096 h 6858000"/>
              <a:gd name="connsiteX1" fmla="*/ 1316660 w 3224381"/>
              <a:gd name="connsiteY1" fmla="*/ 0 h 6858000"/>
              <a:gd name="connsiteX2" fmla="*/ 1444913 w 3224381"/>
              <a:gd name="connsiteY2" fmla="*/ 82222 h 6858000"/>
              <a:gd name="connsiteX3" fmla="*/ 3224381 w 3224381"/>
              <a:gd name="connsiteY3" fmla="*/ 3429000 h 6858000"/>
              <a:gd name="connsiteX4" fmla="*/ 1444913 w 3224381"/>
              <a:gd name="connsiteY4" fmla="*/ 6775779 h 6858000"/>
              <a:gd name="connsiteX5" fmla="*/ 1316660 w 3224381"/>
              <a:gd name="connsiteY5" fmla="*/ 6858000 h 6858000"/>
              <a:gd name="connsiteX6" fmla="*/ 1990 w 3224381"/>
              <a:gd name="connsiteY6" fmla="*/ 6858000 h 6858000"/>
              <a:gd name="connsiteX7" fmla="*/ 5038 w 3224381"/>
              <a:gd name="connsiteY7" fmla="*/ 6096 h 6858000"/>
              <a:gd name="connsiteX0" fmla="*/ 2921 w 3231408"/>
              <a:gd name="connsiteY0" fmla="*/ 24384 h 6858000"/>
              <a:gd name="connsiteX1" fmla="*/ 1323687 w 3231408"/>
              <a:gd name="connsiteY1" fmla="*/ 0 h 6858000"/>
              <a:gd name="connsiteX2" fmla="*/ 1451940 w 3231408"/>
              <a:gd name="connsiteY2" fmla="*/ 82222 h 6858000"/>
              <a:gd name="connsiteX3" fmla="*/ 3231408 w 3231408"/>
              <a:gd name="connsiteY3" fmla="*/ 3429000 h 6858000"/>
              <a:gd name="connsiteX4" fmla="*/ 1451940 w 3231408"/>
              <a:gd name="connsiteY4" fmla="*/ 6775779 h 6858000"/>
              <a:gd name="connsiteX5" fmla="*/ 1323687 w 3231408"/>
              <a:gd name="connsiteY5" fmla="*/ 6858000 h 6858000"/>
              <a:gd name="connsiteX6" fmla="*/ 9017 w 3231408"/>
              <a:gd name="connsiteY6" fmla="*/ 6858000 h 6858000"/>
              <a:gd name="connsiteX7" fmla="*/ 2921 w 3231408"/>
              <a:gd name="connsiteY7" fmla="*/ 24384 h 6858000"/>
              <a:gd name="connsiteX0" fmla="*/ 2921 w 3231408"/>
              <a:gd name="connsiteY0" fmla="*/ 6096 h 6858000"/>
              <a:gd name="connsiteX1" fmla="*/ 1323687 w 3231408"/>
              <a:gd name="connsiteY1" fmla="*/ 0 h 6858000"/>
              <a:gd name="connsiteX2" fmla="*/ 1451940 w 3231408"/>
              <a:gd name="connsiteY2" fmla="*/ 82222 h 6858000"/>
              <a:gd name="connsiteX3" fmla="*/ 3231408 w 3231408"/>
              <a:gd name="connsiteY3" fmla="*/ 3429000 h 6858000"/>
              <a:gd name="connsiteX4" fmla="*/ 1451940 w 3231408"/>
              <a:gd name="connsiteY4" fmla="*/ 6775779 h 6858000"/>
              <a:gd name="connsiteX5" fmla="*/ 1323687 w 3231408"/>
              <a:gd name="connsiteY5" fmla="*/ 6858000 h 6858000"/>
              <a:gd name="connsiteX6" fmla="*/ 9017 w 3231408"/>
              <a:gd name="connsiteY6" fmla="*/ 6858000 h 6858000"/>
              <a:gd name="connsiteX7" fmla="*/ 2921 w 3231408"/>
              <a:gd name="connsiteY7" fmla="*/ 6096 h 6858000"/>
              <a:gd name="connsiteX0" fmla="*/ 5038 w 3233525"/>
              <a:gd name="connsiteY0" fmla="*/ 6096 h 6858000"/>
              <a:gd name="connsiteX1" fmla="*/ 1325804 w 3233525"/>
              <a:gd name="connsiteY1" fmla="*/ 0 h 6858000"/>
              <a:gd name="connsiteX2" fmla="*/ 1454057 w 3233525"/>
              <a:gd name="connsiteY2" fmla="*/ 82222 h 6858000"/>
              <a:gd name="connsiteX3" fmla="*/ 3233525 w 3233525"/>
              <a:gd name="connsiteY3" fmla="*/ 3429000 h 6858000"/>
              <a:gd name="connsiteX4" fmla="*/ 1454057 w 3233525"/>
              <a:gd name="connsiteY4" fmla="*/ 6775779 h 6858000"/>
              <a:gd name="connsiteX5" fmla="*/ 1325804 w 3233525"/>
              <a:gd name="connsiteY5" fmla="*/ 6858000 h 6858000"/>
              <a:gd name="connsiteX6" fmla="*/ 1990 w 3233525"/>
              <a:gd name="connsiteY6" fmla="*/ 6848856 h 6858000"/>
              <a:gd name="connsiteX7" fmla="*/ 5038 w 3233525"/>
              <a:gd name="connsiteY7" fmla="*/ 6096 h 6858000"/>
              <a:gd name="connsiteX0" fmla="*/ 21336 w 3249823"/>
              <a:gd name="connsiteY0" fmla="*/ 6096 h 6858000"/>
              <a:gd name="connsiteX1" fmla="*/ 1342102 w 3249823"/>
              <a:gd name="connsiteY1" fmla="*/ 0 h 6858000"/>
              <a:gd name="connsiteX2" fmla="*/ 1470355 w 3249823"/>
              <a:gd name="connsiteY2" fmla="*/ 82222 h 6858000"/>
              <a:gd name="connsiteX3" fmla="*/ 3249823 w 3249823"/>
              <a:gd name="connsiteY3" fmla="*/ 3429000 h 6858000"/>
              <a:gd name="connsiteX4" fmla="*/ 1470355 w 3249823"/>
              <a:gd name="connsiteY4" fmla="*/ 6775779 h 6858000"/>
              <a:gd name="connsiteX5" fmla="*/ 1342102 w 3249823"/>
              <a:gd name="connsiteY5" fmla="*/ 6858000 h 6858000"/>
              <a:gd name="connsiteX6" fmla="*/ 0 w 3249823"/>
              <a:gd name="connsiteY6" fmla="*/ 6858000 h 6858000"/>
              <a:gd name="connsiteX7" fmla="*/ 21336 w 3249823"/>
              <a:gd name="connsiteY7" fmla="*/ 609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249823" h="6858000">
                <a:moveTo>
                  <a:pt x="21336" y="6096"/>
                </a:moveTo>
                <a:lnTo>
                  <a:pt x="1342102" y="0"/>
                </a:lnTo>
                <a:lnTo>
                  <a:pt x="1470355" y="82222"/>
                </a:lnTo>
                <a:cubicBezTo>
                  <a:pt x="2543959" y="807534"/>
                  <a:pt x="3249823" y="2035835"/>
                  <a:pt x="3249823" y="3429000"/>
                </a:cubicBezTo>
                <a:cubicBezTo>
                  <a:pt x="3249823" y="4822165"/>
                  <a:pt x="2543959" y="6050467"/>
                  <a:pt x="1470355" y="6775779"/>
                </a:cubicBezTo>
                <a:lnTo>
                  <a:pt x="1342102" y="6858000"/>
                </a:lnTo>
                <a:lnTo>
                  <a:pt x="0" y="6858000"/>
                </a:lnTo>
                <a:cubicBezTo>
                  <a:pt x="0" y="4572000"/>
                  <a:pt x="12192" y="2282952"/>
                  <a:pt x="21336" y="6096"/>
                </a:cubicBezTo>
                <a:close/>
              </a:path>
            </a:pathLst>
          </a:custGeom>
          <a:solidFill>
            <a:srgbClr val="0046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B698223-9CAD-0547-AD1D-DB30A68A8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855" y="1255429"/>
            <a:ext cx="2483084" cy="3549622"/>
          </a:xfrm>
        </p:spPr>
        <p:txBody>
          <a:bodyPr anchor="t">
            <a:normAutofit/>
          </a:bodyPr>
          <a:lstStyle/>
          <a:p>
            <a:br>
              <a:rPr lang="en-US" sz="3600" b="1" dirty="0">
                <a:solidFill>
                  <a:schemeClr val="bg1"/>
                </a:solidFill>
                <a:latin typeface="Myriad Pro" panose="020B0503030403020204" pitchFamily="34" charset="0"/>
                <a:cs typeface="Calibri Light" panose="020F0302020204030204" pitchFamily="34" charset="0"/>
              </a:rPr>
            </a:br>
            <a:br>
              <a:rPr lang="en-US" sz="3600" b="1" dirty="0">
                <a:solidFill>
                  <a:schemeClr val="bg1"/>
                </a:solidFill>
                <a:latin typeface="Myriad Pro" panose="020B0503030403020204" pitchFamily="34" charset="0"/>
                <a:cs typeface="Calibri Light" panose="020F0302020204030204" pitchFamily="34" charset="0"/>
              </a:rPr>
            </a:br>
            <a:r>
              <a:rPr lang="en-US" sz="3600" b="1" dirty="0">
                <a:solidFill>
                  <a:schemeClr val="bg1"/>
                </a:solidFill>
                <a:latin typeface="Myriad Pro" panose="020B0503030403020204" pitchFamily="34" charset="0"/>
                <a:cs typeface="Calibri Light" panose="020F0302020204030204" pitchFamily="34" charset="0"/>
              </a:rPr>
              <a:t>Theater Rehearsal:</a:t>
            </a:r>
            <a:br>
              <a:rPr lang="en-US" sz="3600" b="1" dirty="0">
                <a:solidFill>
                  <a:schemeClr val="bg1"/>
                </a:solidFill>
                <a:latin typeface="Myriad Pro" panose="020B0503030403020204" pitchFamily="34" charset="0"/>
                <a:cs typeface="Calibri Light" panose="020F0302020204030204" pitchFamily="34" charset="0"/>
              </a:rPr>
            </a:br>
            <a:r>
              <a:rPr lang="en-US" sz="3600" b="1" dirty="0">
                <a:solidFill>
                  <a:schemeClr val="bg1"/>
                </a:solidFill>
                <a:latin typeface="Myriad Pro" panose="020B0503030403020204" pitchFamily="34" charset="0"/>
                <a:cs typeface="Calibri Light" panose="020F0302020204030204" pitchFamily="34" charset="0"/>
              </a:rPr>
              <a:t>Characters</a:t>
            </a:r>
          </a:p>
        </p:txBody>
      </p:sp>
      <p:sp>
        <p:nvSpPr>
          <p:cNvPr id="12" name="Arc 11" hidden="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solidFill>
            <a:schemeClr val="bg1"/>
          </a:solidFill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859E30-E2D0-8E4C-B7FA-8D64E6B083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5640" y="258081"/>
            <a:ext cx="6822611" cy="6341500"/>
          </a:xfrm>
        </p:spPr>
        <p:txBody>
          <a:bodyPr anchor="ctr">
            <a:normAutofit fontScale="92500" lnSpcReduction="20000"/>
          </a:bodyPr>
          <a:lstStyle/>
          <a:p>
            <a:pPr fontAlgn="base">
              <a:lnSpc>
                <a:spcPct val="100000"/>
              </a:lnSpc>
              <a:spcBef>
                <a:spcPts val="0"/>
              </a:spcBef>
              <a:buClr>
                <a:srgbClr val="EEB111"/>
              </a:buClr>
              <a:buFont typeface="Wingdings" pitchFamily="2" charset="2"/>
              <a:buChar char="§"/>
            </a:pPr>
            <a:r>
              <a:rPr lang="en-US" sz="2600" b="1" dirty="0">
                <a:solidFill>
                  <a:srgbClr val="004669"/>
                </a:solidFill>
                <a:latin typeface="Myriad Pro" panose="020B0503030403020204" pitchFamily="34" charset="0"/>
              </a:rPr>
              <a:t>Macrophages:</a:t>
            </a:r>
            <a:r>
              <a:rPr lang="en-US" sz="2600" dirty="0">
                <a:solidFill>
                  <a:srgbClr val="004669"/>
                </a:solidFill>
                <a:latin typeface="Myriad Pro" panose="020B0503030403020204" pitchFamily="34" charset="0"/>
              </a:rPr>
              <a:t> Pick-up TB bacteria (ping pong balls) with one hand and transfer TB in the other hand. TB can only be held in one hand. If a TB is dropped, all collected TB must be dropped and macrophage sits on floor (necrosis).</a:t>
            </a:r>
          </a:p>
          <a:p>
            <a:pPr fontAlgn="base"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§"/>
            </a:pPr>
            <a:endParaRPr lang="en-US" sz="2600" dirty="0">
              <a:solidFill>
                <a:srgbClr val="004669"/>
              </a:solidFill>
              <a:latin typeface="Myriad Pro" panose="020B0503030403020204" pitchFamily="34" charset="0"/>
            </a:endParaRPr>
          </a:p>
          <a:p>
            <a:pPr fontAlgn="base">
              <a:lnSpc>
                <a:spcPct val="100000"/>
              </a:lnSpc>
              <a:spcBef>
                <a:spcPts val="0"/>
              </a:spcBef>
              <a:buClr>
                <a:srgbClr val="EEB111"/>
              </a:buClr>
              <a:buFont typeface="Wingdings" pitchFamily="2" charset="2"/>
              <a:buChar char="§"/>
            </a:pPr>
            <a:r>
              <a:rPr lang="en-US" sz="2600" b="1" i="0" u="none" strike="noStrike" dirty="0">
                <a:solidFill>
                  <a:srgbClr val="004669"/>
                </a:solidFill>
                <a:effectLst/>
                <a:latin typeface="Myriad Pro" panose="020B0503030403020204" pitchFamily="34" charset="0"/>
              </a:rPr>
              <a:t>Other Immune Cells: </a:t>
            </a:r>
            <a:r>
              <a:rPr lang="en-US" sz="2600" i="0" u="none" strike="noStrike" dirty="0">
                <a:solidFill>
                  <a:srgbClr val="004669"/>
                </a:solidFill>
                <a:effectLst/>
                <a:latin typeface="Myriad Pro" panose="020B0503030403020204" pitchFamily="34" charset="0"/>
              </a:rPr>
              <a:t>Form a circle with arms </a:t>
            </a:r>
            <a:r>
              <a:rPr lang="en-US" sz="2600" dirty="0">
                <a:solidFill>
                  <a:srgbClr val="004669"/>
                </a:solidFill>
                <a:latin typeface="Myriad Pro" panose="020B0503030403020204" pitchFamily="34" charset="0"/>
              </a:rPr>
              <a:t>to s</a:t>
            </a:r>
            <a:r>
              <a:rPr lang="en-US" sz="2600" i="0" u="none" strike="noStrike" dirty="0">
                <a:solidFill>
                  <a:srgbClr val="004669"/>
                </a:solidFill>
                <a:effectLst/>
                <a:latin typeface="Myriad Pro" panose="020B0503030403020204" pitchFamily="34" charset="0"/>
              </a:rPr>
              <a:t>urround TB bacteria, preventing these TB from being picked up. Represent granulomas.</a:t>
            </a:r>
          </a:p>
          <a:p>
            <a:pPr fontAlgn="base"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§"/>
            </a:pPr>
            <a:endParaRPr lang="en-US" sz="2600" i="0" u="none" strike="noStrike" dirty="0">
              <a:solidFill>
                <a:srgbClr val="004669"/>
              </a:solidFill>
              <a:effectLst/>
              <a:latin typeface="Myriad Pro" panose="020B0503030403020204" pitchFamily="34" charset="0"/>
            </a:endParaRPr>
          </a:p>
          <a:p>
            <a:pPr fontAlgn="base">
              <a:lnSpc>
                <a:spcPct val="100000"/>
              </a:lnSpc>
              <a:spcBef>
                <a:spcPts val="0"/>
              </a:spcBef>
              <a:buClr>
                <a:srgbClr val="EEB111"/>
              </a:buClr>
              <a:buFont typeface="Wingdings" pitchFamily="2" charset="2"/>
              <a:buChar char="§"/>
            </a:pPr>
            <a:r>
              <a:rPr lang="en-US" sz="2600" b="1" i="0" u="none" strike="noStrike" dirty="0">
                <a:solidFill>
                  <a:srgbClr val="004669"/>
                </a:solidFill>
                <a:effectLst/>
                <a:latin typeface="Myriad Pro" panose="020B0503030403020204" pitchFamily="34" charset="0"/>
              </a:rPr>
              <a:t>HDTs:</a:t>
            </a:r>
            <a:r>
              <a:rPr lang="en-US" sz="2600" i="0" u="none" strike="noStrike" dirty="0">
                <a:solidFill>
                  <a:srgbClr val="004669"/>
                </a:solidFill>
                <a:effectLst/>
                <a:latin typeface="Myriad Pro" panose="020B0503030403020204" pitchFamily="34" charset="0"/>
              </a:rPr>
              <a:t> Host </a:t>
            </a:r>
            <a:r>
              <a:rPr lang="en-US" sz="2600" dirty="0">
                <a:solidFill>
                  <a:srgbClr val="004669"/>
                </a:solidFill>
                <a:latin typeface="Myriad Pro" panose="020B0503030403020204" pitchFamily="34" charset="0"/>
              </a:rPr>
              <a:t>D</a:t>
            </a:r>
            <a:r>
              <a:rPr lang="en-US" sz="2600" i="0" u="none" strike="noStrike" dirty="0">
                <a:solidFill>
                  <a:srgbClr val="004669"/>
                </a:solidFill>
                <a:effectLst/>
                <a:latin typeface="Myriad Pro" panose="020B0503030403020204" pitchFamily="34" charset="0"/>
              </a:rPr>
              <a:t>irected </a:t>
            </a:r>
            <a:r>
              <a:rPr lang="en-US" sz="2600" dirty="0">
                <a:solidFill>
                  <a:srgbClr val="004669"/>
                </a:solidFill>
                <a:latin typeface="Myriad Pro" panose="020B0503030403020204" pitchFamily="34" charset="0"/>
              </a:rPr>
              <a:t>T</a:t>
            </a:r>
            <a:r>
              <a:rPr lang="en-US" sz="2600" i="0" u="none" strike="noStrike" dirty="0">
                <a:solidFill>
                  <a:srgbClr val="004669"/>
                </a:solidFill>
                <a:effectLst/>
                <a:latin typeface="Myriad Pro" panose="020B0503030403020204" pitchFamily="34" charset="0"/>
              </a:rPr>
              <a:t>herapies (HDTs) order macrophages to stop collecting TB and direct them to deposit their collected TB in a container and sit down on chairs (apoptosis).</a:t>
            </a:r>
          </a:p>
          <a:p>
            <a:pPr fontAlgn="base"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§"/>
            </a:pPr>
            <a:endParaRPr lang="en-US" sz="2600" i="0" u="none" strike="noStrike" dirty="0">
              <a:solidFill>
                <a:srgbClr val="004669"/>
              </a:solidFill>
              <a:effectLst/>
              <a:latin typeface="Myriad Pro" panose="020B0503030403020204" pitchFamily="34" charset="0"/>
            </a:endParaRPr>
          </a:p>
          <a:p>
            <a:pPr fontAlgn="base">
              <a:lnSpc>
                <a:spcPct val="100000"/>
              </a:lnSpc>
              <a:spcBef>
                <a:spcPts val="0"/>
              </a:spcBef>
              <a:buClr>
                <a:srgbClr val="EEB111"/>
              </a:buClr>
              <a:buFont typeface="Wingdings" pitchFamily="2" charset="2"/>
              <a:buChar char="§"/>
            </a:pPr>
            <a:r>
              <a:rPr lang="en-US" sz="2600" b="1" dirty="0">
                <a:solidFill>
                  <a:srgbClr val="004669"/>
                </a:solidFill>
                <a:latin typeface="Myriad Pro" panose="020B0503030403020204" pitchFamily="34" charset="0"/>
              </a:rPr>
              <a:t>Antibiotics: </a:t>
            </a:r>
            <a:r>
              <a:rPr lang="en-US" sz="2600" dirty="0">
                <a:solidFill>
                  <a:srgbClr val="004669"/>
                </a:solidFill>
                <a:latin typeface="Myriad Pro" panose="020B0503030403020204" pitchFamily="34" charset="0"/>
              </a:rPr>
              <a:t>Take one TB from the floor and deposit the ping pong ball into a bucket. Repeat until the Director calls “cut”.</a:t>
            </a:r>
            <a:endParaRPr lang="en-US" sz="2600" i="0" u="none" strike="noStrike" dirty="0">
              <a:solidFill>
                <a:srgbClr val="004669"/>
              </a:solidFill>
              <a:effectLst/>
              <a:latin typeface="Myriad Pro" panose="020B0503030403020204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29F71AA9-93BF-064A-A509-4CFFE7EA84CA}"/>
              </a:ext>
            </a:extLst>
          </p:cNvPr>
          <p:cNvGrpSpPr/>
          <p:nvPr/>
        </p:nvGrpSpPr>
        <p:grpSpPr>
          <a:xfrm>
            <a:off x="10505854" y="160771"/>
            <a:ext cx="1534831" cy="1401288"/>
            <a:chOff x="10075249" y="591344"/>
            <a:chExt cx="1838622" cy="1705700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52191ED1-E328-AD4E-8657-089B5B232151}"/>
                </a:ext>
              </a:extLst>
            </p:cNvPr>
            <p:cNvGrpSpPr/>
            <p:nvPr/>
          </p:nvGrpSpPr>
          <p:grpSpPr>
            <a:xfrm>
              <a:off x="10414660" y="591344"/>
              <a:ext cx="1499211" cy="1332459"/>
              <a:chOff x="10414660" y="591344"/>
              <a:chExt cx="1499211" cy="1332459"/>
            </a:xfrm>
          </p:grpSpPr>
          <p:sp>
            <p:nvSpPr>
              <p:cNvPr id="5" name="Triangle 4">
                <a:extLst>
                  <a:ext uri="{FF2B5EF4-FFF2-40B4-BE49-F238E27FC236}">
                    <a16:creationId xmlns:a16="http://schemas.microsoft.com/office/drawing/2014/main" id="{0F4F21A0-7684-1A41-8D61-85CF80CFE47D}"/>
                  </a:ext>
                </a:extLst>
              </p:cNvPr>
              <p:cNvSpPr/>
              <p:nvPr/>
            </p:nvSpPr>
            <p:spPr>
              <a:xfrm>
                <a:off x="10414660" y="591344"/>
                <a:ext cx="1499211" cy="1332459"/>
              </a:xfrm>
              <a:prstGeom prst="triangle">
                <a:avLst/>
              </a:prstGeom>
              <a:solidFill>
                <a:srgbClr val="EEB11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002060"/>
                  </a:solidFill>
                </a:endParaRPr>
              </a:p>
            </p:txBody>
          </p:sp>
          <p:sp>
            <p:nvSpPr>
              <p:cNvPr id="6" name="Triangle 5">
                <a:extLst>
                  <a:ext uri="{FF2B5EF4-FFF2-40B4-BE49-F238E27FC236}">
                    <a16:creationId xmlns:a16="http://schemas.microsoft.com/office/drawing/2014/main" id="{41240581-CE96-4343-A00C-B93A019A85F1}"/>
                  </a:ext>
                </a:extLst>
              </p:cNvPr>
              <p:cNvSpPr/>
              <p:nvPr/>
            </p:nvSpPr>
            <p:spPr>
              <a:xfrm>
                <a:off x="10628421" y="890650"/>
                <a:ext cx="1068779" cy="883792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002060"/>
                  </a:solidFill>
                </a:endParaRPr>
              </a:p>
            </p:txBody>
          </p:sp>
        </p:grpSp>
        <p:sp>
          <p:nvSpPr>
            <p:cNvPr id="4" name="Donut 3">
              <a:extLst>
                <a:ext uri="{FF2B5EF4-FFF2-40B4-BE49-F238E27FC236}">
                  <a16:creationId xmlns:a16="http://schemas.microsoft.com/office/drawing/2014/main" id="{16517CC4-921A-5C41-9E27-4B55A4364ECC}"/>
                </a:ext>
              </a:extLst>
            </p:cNvPr>
            <p:cNvSpPr/>
            <p:nvPr/>
          </p:nvSpPr>
          <p:spPr>
            <a:xfrm>
              <a:off x="10075249" y="1311393"/>
              <a:ext cx="1068779" cy="985651"/>
            </a:xfrm>
            <a:prstGeom prst="donut">
              <a:avLst>
                <a:gd name="adj" fmla="val 13645"/>
              </a:avLst>
            </a:prstGeom>
            <a:solidFill>
              <a:srgbClr val="0046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2060"/>
                </a:solidFill>
              </a:endParaRPr>
            </a:p>
          </p:txBody>
        </p:sp>
      </p:grpSp>
      <p:pic>
        <p:nvPicPr>
          <p:cNvPr id="17" name="Picture 16" descr="A red and yellow masks&#10;&#10;Description automatically generated">
            <a:extLst>
              <a:ext uri="{FF2B5EF4-FFF2-40B4-BE49-F238E27FC236}">
                <a16:creationId xmlns:a16="http://schemas.microsoft.com/office/drawing/2014/main" id="{BB4C01C7-9600-E3F8-4998-923C016055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27778" y="4307357"/>
            <a:ext cx="2098712" cy="2264947"/>
          </a:xfrm>
          <a:prstGeom prst="rect">
            <a:avLst/>
          </a:prstGeom>
        </p:spPr>
      </p:pic>
      <p:pic>
        <p:nvPicPr>
          <p:cNvPr id="15" name="Picture 2">
            <a:extLst>
              <a:ext uri="{FF2B5EF4-FFF2-40B4-BE49-F238E27FC236}">
                <a16:creationId xmlns:a16="http://schemas.microsoft.com/office/drawing/2014/main" id="{6B4D19B3-3F93-E345-745A-13753FE6F4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023" y="4241926"/>
            <a:ext cx="1709063" cy="1497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5" descr="A black and white logo with white letters&#10;&#10;Description automatically generated">
            <a:extLst>
              <a:ext uri="{FF2B5EF4-FFF2-40B4-BE49-F238E27FC236}">
                <a16:creationId xmlns:a16="http://schemas.microsoft.com/office/drawing/2014/main" id="{F1DC353C-90F5-6EA2-31E5-B416D817626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5836" y="5903247"/>
            <a:ext cx="1819436" cy="399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35739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2643" y="0"/>
            <a:ext cx="3249823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  <a:gd name="connsiteX0" fmla="*/ 579120 w 4167271"/>
              <a:gd name="connsiteY0" fmla="*/ 3048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  <a:gd name="connsiteX7" fmla="*/ 579120 w 4167271"/>
              <a:gd name="connsiteY7" fmla="*/ 30480 h 6858000"/>
              <a:gd name="connsiteX0" fmla="*/ 746760 w 4167271"/>
              <a:gd name="connsiteY0" fmla="*/ 3048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  <a:gd name="connsiteX7" fmla="*/ 746760 w 4167271"/>
              <a:gd name="connsiteY7" fmla="*/ 30480 h 6858000"/>
              <a:gd name="connsiteX0" fmla="*/ 975360 w 4167271"/>
              <a:gd name="connsiteY0" fmla="*/ 1524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  <a:gd name="connsiteX7" fmla="*/ 975360 w 4167271"/>
              <a:gd name="connsiteY7" fmla="*/ 15240 h 6858000"/>
              <a:gd name="connsiteX0" fmla="*/ 975360 w 4167271"/>
              <a:gd name="connsiteY0" fmla="*/ 1524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  <a:gd name="connsiteX7" fmla="*/ 975360 w 4167271"/>
              <a:gd name="connsiteY7" fmla="*/ 15240 h 6858000"/>
              <a:gd name="connsiteX0" fmla="*/ 274320 w 3466231"/>
              <a:gd name="connsiteY0" fmla="*/ 15240 h 6858000"/>
              <a:gd name="connsiteX1" fmla="*/ 1558510 w 3466231"/>
              <a:gd name="connsiteY1" fmla="*/ 0 h 6858000"/>
              <a:gd name="connsiteX2" fmla="*/ 1686763 w 3466231"/>
              <a:gd name="connsiteY2" fmla="*/ 82222 h 6858000"/>
              <a:gd name="connsiteX3" fmla="*/ 3466231 w 3466231"/>
              <a:gd name="connsiteY3" fmla="*/ 3429000 h 6858000"/>
              <a:gd name="connsiteX4" fmla="*/ 1686763 w 3466231"/>
              <a:gd name="connsiteY4" fmla="*/ 6775779 h 6858000"/>
              <a:gd name="connsiteX5" fmla="*/ 1558510 w 3466231"/>
              <a:gd name="connsiteY5" fmla="*/ 6858000 h 6858000"/>
              <a:gd name="connsiteX6" fmla="*/ 0 w 3466231"/>
              <a:gd name="connsiteY6" fmla="*/ 6812280 h 6858000"/>
              <a:gd name="connsiteX7" fmla="*/ 274320 w 3466231"/>
              <a:gd name="connsiteY7" fmla="*/ 15240 h 6858000"/>
              <a:gd name="connsiteX0" fmla="*/ 30480 w 3222391"/>
              <a:gd name="connsiteY0" fmla="*/ 15240 h 6858000"/>
              <a:gd name="connsiteX1" fmla="*/ 1314670 w 3222391"/>
              <a:gd name="connsiteY1" fmla="*/ 0 h 6858000"/>
              <a:gd name="connsiteX2" fmla="*/ 1442923 w 3222391"/>
              <a:gd name="connsiteY2" fmla="*/ 82222 h 6858000"/>
              <a:gd name="connsiteX3" fmla="*/ 3222391 w 3222391"/>
              <a:gd name="connsiteY3" fmla="*/ 3429000 h 6858000"/>
              <a:gd name="connsiteX4" fmla="*/ 1442923 w 3222391"/>
              <a:gd name="connsiteY4" fmla="*/ 6775779 h 6858000"/>
              <a:gd name="connsiteX5" fmla="*/ 1314670 w 3222391"/>
              <a:gd name="connsiteY5" fmla="*/ 6858000 h 6858000"/>
              <a:gd name="connsiteX6" fmla="*/ 0 w 3222391"/>
              <a:gd name="connsiteY6" fmla="*/ 6827520 h 6858000"/>
              <a:gd name="connsiteX7" fmla="*/ 30480 w 3222391"/>
              <a:gd name="connsiteY7" fmla="*/ 15240 h 6858000"/>
              <a:gd name="connsiteX0" fmla="*/ 0 w 3191911"/>
              <a:gd name="connsiteY0" fmla="*/ 15240 h 6858000"/>
              <a:gd name="connsiteX1" fmla="*/ 1284190 w 3191911"/>
              <a:gd name="connsiteY1" fmla="*/ 0 h 6858000"/>
              <a:gd name="connsiteX2" fmla="*/ 1412443 w 3191911"/>
              <a:gd name="connsiteY2" fmla="*/ 82222 h 6858000"/>
              <a:gd name="connsiteX3" fmla="*/ 3191911 w 3191911"/>
              <a:gd name="connsiteY3" fmla="*/ 3429000 h 6858000"/>
              <a:gd name="connsiteX4" fmla="*/ 1412443 w 3191911"/>
              <a:gd name="connsiteY4" fmla="*/ 6775779 h 6858000"/>
              <a:gd name="connsiteX5" fmla="*/ 1284190 w 3191911"/>
              <a:gd name="connsiteY5" fmla="*/ 6858000 h 6858000"/>
              <a:gd name="connsiteX6" fmla="*/ 152400 w 3191911"/>
              <a:gd name="connsiteY6" fmla="*/ 6812280 h 6858000"/>
              <a:gd name="connsiteX7" fmla="*/ 0 w 3191911"/>
              <a:gd name="connsiteY7" fmla="*/ 15240 h 6858000"/>
              <a:gd name="connsiteX0" fmla="*/ 30480 w 3222391"/>
              <a:gd name="connsiteY0" fmla="*/ 15240 h 6858000"/>
              <a:gd name="connsiteX1" fmla="*/ 1314670 w 3222391"/>
              <a:gd name="connsiteY1" fmla="*/ 0 h 6858000"/>
              <a:gd name="connsiteX2" fmla="*/ 1442923 w 3222391"/>
              <a:gd name="connsiteY2" fmla="*/ 82222 h 6858000"/>
              <a:gd name="connsiteX3" fmla="*/ 3222391 w 3222391"/>
              <a:gd name="connsiteY3" fmla="*/ 3429000 h 6858000"/>
              <a:gd name="connsiteX4" fmla="*/ 1442923 w 3222391"/>
              <a:gd name="connsiteY4" fmla="*/ 6775779 h 6858000"/>
              <a:gd name="connsiteX5" fmla="*/ 1314670 w 3222391"/>
              <a:gd name="connsiteY5" fmla="*/ 6858000 h 6858000"/>
              <a:gd name="connsiteX6" fmla="*/ 0 w 3222391"/>
              <a:gd name="connsiteY6" fmla="*/ 6858000 h 6858000"/>
              <a:gd name="connsiteX7" fmla="*/ 30480 w 3222391"/>
              <a:gd name="connsiteY7" fmla="*/ 15240 h 6858000"/>
              <a:gd name="connsiteX0" fmla="*/ 3048 w 3222391"/>
              <a:gd name="connsiteY0" fmla="*/ 6096 h 6858000"/>
              <a:gd name="connsiteX1" fmla="*/ 1314670 w 3222391"/>
              <a:gd name="connsiteY1" fmla="*/ 0 h 6858000"/>
              <a:gd name="connsiteX2" fmla="*/ 1442923 w 3222391"/>
              <a:gd name="connsiteY2" fmla="*/ 82222 h 6858000"/>
              <a:gd name="connsiteX3" fmla="*/ 3222391 w 3222391"/>
              <a:gd name="connsiteY3" fmla="*/ 3429000 h 6858000"/>
              <a:gd name="connsiteX4" fmla="*/ 1442923 w 3222391"/>
              <a:gd name="connsiteY4" fmla="*/ 6775779 h 6858000"/>
              <a:gd name="connsiteX5" fmla="*/ 1314670 w 3222391"/>
              <a:gd name="connsiteY5" fmla="*/ 6858000 h 6858000"/>
              <a:gd name="connsiteX6" fmla="*/ 0 w 3222391"/>
              <a:gd name="connsiteY6" fmla="*/ 6858000 h 6858000"/>
              <a:gd name="connsiteX7" fmla="*/ 3048 w 3222391"/>
              <a:gd name="connsiteY7" fmla="*/ 6096 h 6858000"/>
              <a:gd name="connsiteX0" fmla="*/ 5038 w 3224381"/>
              <a:gd name="connsiteY0" fmla="*/ 6096 h 6858000"/>
              <a:gd name="connsiteX1" fmla="*/ 1316660 w 3224381"/>
              <a:gd name="connsiteY1" fmla="*/ 0 h 6858000"/>
              <a:gd name="connsiteX2" fmla="*/ 1444913 w 3224381"/>
              <a:gd name="connsiteY2" fmla="*/ 82222 h 6858000"/>
              <a:gd name="connsiteX3" fmla="*/ 3224381 w 3224381"/>
              <a:gd name="connsiteY3" fmla="*/ 3429000 h 6858000"/>
              <a:gd name="connsiteX4" fmla="*/ 1444913 w 3224381"/>
              <a:gd name="connsiteY4" fmla="*/ 6775779 h 6858000"/>
              <a:gd name="connsiteX5" fmla="*/ 1316660 w 3224381"/>
              <a:gd name="connsiteY5" fmla="*/ 6858000 h 6858000"/>
              <a:gd name="connsiteX6" fmla="*/ 1990 w 3224381"/>
              <a:gd name="connsiteY6" fmla="*/ 6858000 h 6858000"/>
              <a:gd name="connsiteX7" fmla="*/ 5038 w 3224381"/>
              <a:gd name="connsiteY7" fmla="*/ 6096 h 6858000"/>
              <a:gd name="connsiteX0" fmla="*/ 2921 w 3231408"/>
              <a:gd name="connsiteY0" fmla="*/ 24384 h 6858000"/>
              <a:gd name="connsiteX1" fmla="*/ 1323687 w 3231408"/>
              <a:gd name="connsiteY1" fmla="*/ 0 h 6858000"/>
              <a:gd name="connsiteX2" fmla="*/ 1451940 w 3231408"/>
              <a:gd name="connsiteY2" fmla="*/ 82222 h 6858000"/>
              <a:gd name="connsiteX3" fmla="*/ 3231408 w 3231408"/>
              <a:gd name="connsiteY3" fmla="*/ 3429000 h 6858000"/>
              <a:gd name="connsiteX4" fmla="*/ 1451940 w 3231408"/>
              <a:gd name="connsiteY4" fmla="*/ 6775779 h 6858000"/>
              <a:gd name="connsiteX5" fmla="*/ 1323687 w 3231408"/>
              <a:gd name="connsiteY5" fmla="*/ 6858000 h 6858000"/>
              <a:gd name="connsiteX6" fmla="*/ 9017 w 3231408"/>
              <a:gd name="connsiteY6" fmla="*/ 6858000 h 6858000"/>
              <a:gd name="connsiteX7" fmla="*/ 2921 w 3231408"/>
              <a:gd name="connsiteY7" fmla="*/ 24384 h 6858000"/>
              <a:gd name="connsiteX0" fmla="*/ 2921 w 3231408"/>
              <a:gd name="connsiteY0" fmla="*/ 6096 h 6858000"/>
              <a:gd name="connsiteX1" fmla="*/ 1323687 w 3231408"/>
              <a:gd name="connsiteY1" fmla="*/ 0 h 6858000"/>
              <a:gd name="connsiteX2" fmla="*/ 1451940 w 3231408"/>
              <a:gd name="connsiteY2" fmla="*/ 82222 h 6858000"/>
              <a:gd name="connsiteX3" fmla="*/ 3231408 w 3231408"/>
              <a:gd name="connsiteY3" fmla="*/ 3429000 h 6858000"/>
              <a:gd name="connsiteX4" fmla="*/ 1451940 w 3231408"/>
              <a:gd name="connsiteY4" fmla="*/ 6775779 h 6858000"/>
              <a:gd name="connsiteX5" fmla="*/ 1323687 w 3231408"/>
              <a:gd name="connsiteY5" fmla="*/ 6858000 h 6858000"/>
              <a:gd name="connsiteX6" fmla="*/ 9017 w 3231408"/>
              <a:gd name="connsiteY6" fmla="*/ 6858000 h 6858000"/>
              <a:gd name="connsiteX7" fmla="*/ 2921 w 3231408"/>
              <a:gd name="connsiteY7" fmla="*/ 6096 h 6858000"/>
              <a:gd name="connsiteX0" fmla="*/ 5038 w 3233525"/>
              <a:gd name="connsiteY0" fmla="*/ 6096 h 6858000"/>
              <a:gd name="connsiteX1" fmla="*/ 1325804 w 3233525"/>
              <a:gd name="connsiteY1" fmla="*/ 0 h 6858000"/>
              <a:gd name="connsiteX2" fmla="*/ 1454057 w 3233525"/>
              <a:gd name="connsiteY2" fmla="*/ 82222 h 6858000"/>
              <a:gd name="connsiteX3" fmla="*/ 3233525 w 3233525"/>
              <a:gd name="connsiteY3" fmla="*/ 3429000 h 6858000"/>
              <a:gd name="connsiteX4" fmla="*/ 1454057 w 3233525"/>
              <a:gd name="connsiteY4" fmla="*/ 6775779 h 6858000"/>
              <a:gd name="connsiteX5" fmla="*/ 1325804 w 3233525"/>
              <a:gd name="connsiteY5" fmla="*/ 6858000 h 6858000"/>
              <a:gd name="connsiteX6" fmla="*/ 1990 w 3233525"/>
              <a:gd name="connsiteY6" fmla="*/ 6848856 h 6858000"/>
              <a:gd name="connsiteX7" fmla="*/ 5038 w 3233525"/>
              <a:gd name="connsiteY7" fmla="*/ 6096 h 6858000"/>
              <a:gd name="connsiteX0" fmla="*/ 21336 w 3249823"/>
              <a:gd name="connsiteY0" fmla="*/ 6096 h 6858000"/>
              <a:gd name="connsiteX1" fmla="*/ 1342102 w 3249823"/>
              <a:gd name="connsiteY1" fmla="*/ 0 h 6858000"/>
              <a:gd name="connsiteX2" fmla="*/ 1470355 w 3249823"/>
              <a:gd name="connsiteY2" fmla="*/ 82222 h 6858000"/>
              <a:gd name="connsiteX3" fmla="*/ 3249823 w 3249823"/>
              <a:gd name="connsiteY3" fmla="*/ 3429000 h 6858000"/>
              <a:gd name="connsiteX4" fmla="*/ 1470355 w 3249823"/>
              <a:gd name="connsiteY4" fmla="*/ 6775779 h 6858000"/>
              <a:gd name="connsiteX5" fmla="*/ 1342102 w 3249823"/>
              <a:gd name="connsiteY5" fmla="*/ 6858000 h 6858000"/>
              <a:gd name="connsiteX6" fmla="*/ 0 w 3249823"/>
              <a:gd name="connsiteY6" fmla="*/ 6858000 h 6858000"/>
              <a:gd name="connsiteX7" fmla="*/ 21336 w 3249823"/>
              <a:gd name="connsiteY7" fmla="*/ 609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249823" h="6858000">
                <a:moveTo>
                  <a:pt x="21336" y="6096"/>
                </a:moveTo>
                <a:lnTo>
                  <a:pt x="1342102" y="0"/>
                </a:lnTo>
                <a:lnTo>
                  <a:pt x="1470355" y="82222"/>
                </a:lnTo>
                <a:cubicBezTo>
                  <a:pt x="2543959" y="807534"/>
                  <a:pt x="3249823" y="2035835"/>
                  <a:pt x="3249823" y="3429000"/>
                </a:cubicBezTo>
                <a:cubicBezTo>
                  <a:pt x="3249823" y="4822165"/>
                  <a:pt x="2543959" y="6050467"/>
                  <a:pt x="1470355" y="6775779"/>
                </a:cubicBezTo>
                <a:lnTo>
                  <a:pt x="1342102" y="6858000"/>
                </a:lnTo>
                <a:lnTo>
                  <a:pt x="0" y="6858000"/>
                </a:lnTo>
                <a:cubicBezTo>
                  <a:pt x="0" y="4572000"/>
                  <a:pt x="12192" y="2282952"/>
                  <a:pt x="21336" y="6096"/>
                </a:cubicBezTo>
                <a:close/>
              </a:path>
            </a:pathLst>
          </a:custGeom>
          <a:solidFill>
            <a:srgbClr val="0046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B698223-9CAD-0547-AD1D-DB30A68A8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891" y="885219"/>
            <a:ext cx="2337489" cy="3549622"/>
          </a:xfrm>
        </p:spPr>
        <p:txBody>
          <a:bodyPr anchor="t">
            <a:normAutofit/>
          </a:bodyPr>
          <a:lstStyle/>
          <a:p>
            <a:br>
              <a:rPr lang="en-US" sz="3600" b="1">
                <a:solidFill>
                  <a:schemeClr val="bg1"/>
                </a:solidFill>
                <a:latin typeface="Myriad Pro" panose="020B0503030403020204" pitchFamily="34" charset="0"/>
                <a:cs typeface="Calibri Light" panose="020F0302020204030204" pitchFamily="34" charset="0"/>
              </a:rPr>
            </a:br>
            <a:br>
              <a:rPr lang="en-US" sz="3600" b="1">
                <a:solidFill>
                  <a:schemeClr val="bg1"/>
                </a:solidFill>
                <a:latin typeface="Myriad Pro" panose="020B0503030403020204" pitchFamily="34" charset="0"/>
                <a:cs typeface="Calibri Light" panose="020F0302020204030204" pitchFamily="34" charset="0"/>
              </a:rPr>
            </a:br>
            <a:r>
              <a:rPr lang="en-US" sz="3600" b="1">
                <a:solidFill>
                  <a:schemeClr val="bg1"/>
                </a:solidFill>
                <a:latin typeface="Myriad Pro" panose="020B0503030403020204" pitchFamily="34" charset="0"/>
                <a:cs typeface="Calibri Light" panose="020F0302020204030204" pitchFamily="34" charset="0"/>
              </a:rPr>
              <a:t>Assign “Actor”</a:t>
            </a:r>
            <a:br>
              <a:rPr lang="en-US" sz="3600" b="1">
                <a:solidFill>
                  <a:schemeClr val="bg1"/>
                </a:solidFill>
                <a:latin typeface="Myriad Pro" panose="020B0503030403020204" pitchFamily="34" charset="0"/>
                <a:cs typeface="Calibri Light" panose="020F0302020204030204" pitchFamily="34" charset="0"/>
              </a:rPr>
            </a:br>
            <a:r>
              <a:rPr lang="en-US" sz="3600" b="1">
                <a:solidFill>
                  <a:schemeClr val="bg1"/>
                </a:solidFill>
                <a:latin typeface="Myriad Pro" panose="020B0503030403020204" pitchFamily="34" charset="0"/>
                <a:cs typeface="Calibri Light" panose="020F0302020204030204" pitchFamily="34" charset="0"/>
              </a:rPr>
              <a:t>Roles</a:t>
            </a:r>
            <a:endParaRPr lang="en-US" sz="3600" b="1" dirty="0">
              <a:solidFill>
                <a:schemeClr val="accent4"/>
              </a:solidFill>
              <a:latin typeface="Myriad Pro" panose="020B0503030403020204" pitchFamily="34" charset="0"/>
              <a:cs typeface="Calibri Light" panose="020F0302020204030204" pitchFamily="34" charset="0"/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solidFill>
            <a:schemeClr val="bg1"/>
          </a:solidFill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859E30-E2D0-8E4C-B7FA-8D64E6B083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38235" y="160771"/>
            <a:ext cx="7690889" cy="6591213"/>
          </a:xfrm>
        </p:spPr>
        <p:txBody>
          <a:bodyPr anchor="ctr">
            <a:norm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  <a:buClr>
                <a:srgbClr val="EEB111"/>
              </a:buClr>
              <a:buFont typeface="Wingdings" pitchFamily="2" charset="2"/>
              <a:buChar char="§"/>
            </a:pPr>
            <a:r>
              <a:rPr lang="en-US" b="1" i="1" u="none" strike="noStrike">
                <a:solidFill>
                  <a:srgbClr val="004669"/>
                </a:solidFill>
                <a:effectLst/>
                <a:latin typeface="Myriad Pro" panose="020B0503030403020204" pitchFamily="34" charset="0"/>
              </a:rPr>
              <a:t>Macrophage</a:t>
            </a:r>
            <a:r>
              <a:rPr lang="en-US" b="1">
                <a:solidFill>
                  <a:srgbClr val="004669"/>
                </a:solidFill>
                <a:latin typeface="Myriad Pro" panose="020B0503030403020204" pitchFamily="34" charset="0"/>
              </a:rPr>
              <a:t> (Acts 1, 2, 3, &amp; 4)</a:t>
            </a:r>
            <a:endParaRPr lang="en-US" b="0">
              <a:solidFill>
                <a:srgbClr val="004669"/>
              </a:solidFill>
              <a:effectLst/>
              <a:latin typeface="Myriad Pro" panose="020B0503030403020204" pitchFamily="34" charset="0"/>
            </a:endParaRPr>
          </a:p>
          <a:p>
            <a:pPr>
              <a:spcBef>
                <a:spcPts val="0"/>
              </a:spcBef>
              <a:buClr>
                <a:srgbClr val="EEB111"/>
              </a:buClr>
              <a:buFont typeface="Wingdings" pitchFamily="2" charset="2"/>
              <a:buChar char="§"/>
            </a:pPr>
            <a:endParaRPr lang="en-US" b="1" i="1">
              <a:solidFill>
                <a:srgbClr val="004669"/>
              </a:solidFill>
              <a:latin typeface="Myriad Pro" panose="020B0503030403020204" pitchFamily="34" charset="0"/>
            </a:endParaRPr>
          </a:p>
          <a:p>
            <a:pPr>
              <a:spcBef>
                <a:spcPts val="0"/>
              </a:spcBef>
              <a:buClr>
                <a:srgbClr val="EEB111"/>
              </a:buClr>
              <a:buFont typeface="Wingdings" pitchFamily="2" charset="2"/>
              <a:buChar char="§"/>
            </a:pPr>
            <a:r>
              <a:rPr lang="en-US" b="1" i="1">
                <a:solidFill>
                  <a:srgbClr val="004669"/>
                </a:solidFill>
                <a:latin typeface="Myriad Pro" panose="020B0503030403020204" pitchFamily="34" charset="0"/>
              </a:rPr>
              <a:t>Other Immune Cells- </a:t>
            </a:r>
            <a:r>
              <a:rPr lang="en-US" b="1">
                <a:solidFill>
                  <a:srgbClr val="004669"/>
                </a:solidFill>
                <a:latin typeface="Myriad Pro" panose="020B0503030403020204" pitchFamily="34" charset="0"/>
              </a:rPr>
              <a:t>(Acts 1, 2, 3, &amp; 4)</a:t>
            </a:r>
            <a:endParaRPr lang="en-US">
              <a:solidFill>
                <a:srgbClr val="004669"/>
              </a:solidFill>
              <a:latin typeface="Myriad Pro" panose="020B0503030403020204" pitchFamily="34" charset="0"/>
            </a:endParaRPr>
          </a:p>
          <a:p>
            <a:pPr rtl="0">
              <a:spcBef>
                <a:spcPts val="0"/>
              </a:spcBef>
              <a:spcAft>
                <a:spcPts val="0"/>
              </a:spcAft>
              <a:buClr>
                <a:srgbClr val="EEB111"/>
              </a:buClr>
              <a:buFont typeface="Wingdings" pitchFamily="2" charset="2"/>
              <a:buChar char="§"/>
            </a:pPr>
            <a:endParaRPr lang="en-US" b="1" i="1" u="none" strike="noStrike">
              <a:solidFill>
                <a:srgbClr val="004669"/>
              </a:solidFill>
              <a:effectLst/>
              <a:latin typeface="Myriad Pro" panose="020B0503030403020204" pitchFamily="34" charset="0"/>
            </a:endParaRPr>
          </a:p>
          <a:p>
            <a:pPr rtl="0">
              <a:spcBef>
                <a:spcPts val="0"/>
              </a:spcBef>
              <a:spcAft>
                <a:spcPts val="0"/>
              </a:spcAft>
              <a:buClr>
                <a:srgbClr val="EEB111"/>
              </a:buClr>
              <a:buFont typeface="Wingdings" pitchFamily="2" charset="2"/>
              <a:buChar char="§"/>
            </a:pPr>
            <a:r>
              <a:rPr lang="en-US" b="1" i="1" u="none" strike="noStrike">
                <a:solidFill>
                  <a:srgbClr val="004669"/>
                </a:solidFill>
                <a:effectLst/>
                <a:latin typeface="Myriad Pro" panose="020B0503030403020204" pitchFamily="34" charset="0"/>
              </a:rPr>
              <a:t>Antibiotic- (Acts 2 &amp; 4)</a:t>
            </a:r>
            <a:endParaRPr lang="en-US" b="0">
              <a:solidFill>
                <a:srgbClr val="004669"/>
              </a:solidFill>
              <a:effectLst/>
              <a:latin typeface="Myriad Pro" panose="020B0503030403020204" pitchFamily="34" charset="0"/>
            </a:endParaRPr>
          </a:p>
          <a:p>
            <a:pPr rtl="0">
              <a:spcBef>
                <a:spcPts val="0"/>
              </a:spcBef>
              <a:spcAft>
                <a:spcPts val="0"/>
              </a:spcAft>
              <a:buClr>
                <a:srgbClr val="EEB111"/>
              </a:buClr>
              <a:buFont typeface="Wingdings" pitchFamily="2" charset="2"/>
              <a:buChar char="§"/>
            </a:pPr>
            <a:br>
              <a:rPr lang="en-US" b="0">
                <a:solidFill>
                  <a:srgbClr val="004669"/>
                </a:solidFill>
                <a:effectLst/>
                <a:latin typeface="Myriad Pro" panose="020B0503030403020204" pitchFamily="34" charset="0"/>
              </a:rPr>
            </a:br>
            <a:r>
              <a:rPr lang="en-US" b="1" i="1" u="none" strike="noStrike">
                <a:solidFill>
                  <a:srgbClr val="004669"/>
                </a:solidFill>
                <a:effectLst/>
                <a:latin typeface="Myriad Pro" panose="020B0503030403020204" pitchFamily="34" charset="0"/>
              </a:rPr>
              <a:t>HDTs- (Acts 3 &amp; 4)</a:t>
            </a:r>
            <a:endParaRPr lang="en-US" b="0" dirty="0">
              <a:solidFill>
                <a:srgbClr val="004669"/>
              </a:solidFill>
              <a:effectLst/>
              <a:latin typeface="Myriad Pro" panose="020B0503030403020204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29F71AA9-93BF-064A-A509-4CFFE7EA84CA}"/>
              </a:ext>
            </a:extLst>
          </p:cNvPr>
          <p:cNvGrpSpPr/>
          <p:nvPr/>
        </p:nvGrpSpPr>
        <p:grpSpPr>
          <a:xfrm>
            <a:off x="10505854" y="160771"/>
            <a:ext cx="1534831" cy="1401288"/>
            <a:chOff x="10075249" y="591344"/>
            <a:chExt cx="1838622" cy="1705700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52191ED1-E328-AD4E-8657-089B5B232151}"/>
                </a:ext>
              </a:extLst>
            </p:cNvPr>
            <p:cNvGrpSpPr/>
            <p:nvPr/>
          </p:nvGrpSpPr>
          <p:grpSpPr>
            <a:xfrm>
              <a:off x="10414660" y="591344"/>
              <a:ext cx="1499211" cy="1332459"/>
              <a:chOff x="10414660" y="591344"/>
              <a:chExt cx="1499211" cy="1332459"/>
            </a:xfrm>
          </p:grpSpPr>
          <p:sp>
            <p:nvSpPr>
              <p:cNvPr id="5" name="Triangle 4">
                <a:extLst>
                  <a:ext uri="{FF2B5EF4-FFF2-40B4-BE49-F238E27FC236}">
                    <a16:creationId xmlns:a16="http://schemas.microsoft.com/office/drawing/2014/main" id="{0F4F21A0-7684-1A41-8D61-85CF80CFE47D}"/>
                  </a:ext>
                </a:extLst>
              </p:cNvPr>
              <p:cNvSpPr/>
              <p:nvPr/>
            </p:nvSpPr>
            <p:spPr>
              <a:xfrm>
                <a:off x="10414660" y="591344"/>
                <a:ext cx="1499211" cy="1332459"/>
              </a:xfrm>
              <a:prstGeom prst="triangle">
                <a:avLst/>
              </a:prstGeom>
              <a:solidFill>
                <a:srgbClr val="EEB11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002060"/>
                  </a:solidFill>
                </a:endParaRPr>
              </a:p>
            </p:txBody>
          </p:sp>
          <p:sp>
            <p:nvSpPr>
              <p:cNvPr id="6" name="Triangle 5">
                <a:extLst>
                  <a:ext uri="{FF2B5EF4-FFF2-40B4-BE49-F238E27FC236}">
                    <a16:creationId xmlns:a16="http://schemas.microsoft.com/office/drawing/2014/main" id="{41240581-CE96-4343-A00C-B93A019A85F1}"/>
                  </a:ext>
                </a:extLst>
              </p:cNvPr>
              <p:cNvSpPr/>
              <p:nvPr/>
            </p:nvSpPr>
            <p:spPr>
              <a:xfrm>
                <a:off x="10628421" y="890650"/>
                <a:ext cx="1068779" cy="883792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002060"/>
                  </a:solidFill>
                </a:endParaRPr>
              </a:p>
            </p:txBody>
          </p:sp>
        </p:grpSp>
        <p:sp>
          <p:nvSpPr>
            <p:cNvPr id="4" name="Donut 3">
              <a:extLst>
                <a:ext uri="{FF2B5EF4-FFF2-40B4-BE49-F238E27FC236}">
                  <a16:creationId xmlns:a16="http://schemas.microsoft.com/office/drawing/2014/main" id="{16517CC4-921A-5C41-9E27-4B55A4364ECC}"/>
                </a:ext>
              </a:extLst>
            </p:cNvPr>
            <p:cNvSpPr/>
            <p:nvPr/>
          </p:nvSpPr>
          <p:spPr>
            <a:xfrm>
              <a:off x="10075249" y="1311393"/>
              <a:ext cx="1068779" cy="985651"/>
            </a:xfrm>
            <a:prstGeom prst="donut">
              <a:avLst>
                <a:gd name="adj" fmla="val 13645"/>
              </a:avLst>
            </a:prstGeom>
            <a:solidFill>
              <a:srgbClr val="0046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2060"/>
                </a:solidFill>
              </a:endParaRPr>
            </a:p>
          </p:txBody>
        </p:sp>
      </p:grpSp>
      <p:pic>
        <p:nvPicPr>
          <p:cNvPr id="15" name="Picture 2">
            <a:extLst>
              <a:ext uri="{FF2B5EF4-FFF2-40B4-BE49-F238E27FC236}">
                <a16:creationId xmlns:a16="http://schemas.microsoft.com/office/drawing/2014/main" id="{95A85135-B88B-D804-4373-D616D80026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023" y="4241926"/>
            <a:ext cx="1709063" cy="1497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5" descr="A black and white logo with white letters&#10;&#10;Description automatically generated">
            <a:extLst>
              <a:ext uri="{FF2B5EF4-FFF2-40B4-BE49-F238E27FC236}">
                <a16:creationId xmlns:a16="http://schemas.microsoft.com/office/drawing/2014/main" id="{9F1CE5FA-D39E-7EF5-748D-426A881742D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836" y="5903247"/>
            <a:ext cx="1819436" cy="399190"/>
          </a:xfrm>
          <a:prstGeom prst="rect">
            <a:avLst/>
          </a:prstGeom>
        </p:spPr>
      </p:pic>
      <p:pic>
        <p:nvPicPr>
          <p:cNvPr id="11" name="Picture 10" descr="A red and yellow masks&#10;&#10;Description automatically generated">
            <a:extLst>
              <a:ext uri="{FF2B5EF4-FFF2-40B4-BE49-F238E27FC236}">
                <a16:creationId xmlns:a16="http://schemas.microsoft.com/office/drawing/2014/main" id="{6911EA6C-7BED-F2AC-0C98-1A0990D6A59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10455" y="3837895"/>
            <a:ext cx="2098712" cy="2264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2583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2643" y="0"/>
            <a:ext cx="3249823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  <a:gd name="connsiteX0" fmla="*/ 579120 w 4167271"/>
              <a:gd name="connsiteY0" fmla="*/ 3048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  <a:gd name="connsiteX7" fmla="*/ 579120 w 4167271"/>
              <a:gd name="connsiteY7" fmla="*/ 30480 h 6858000"/>
              <a:gd name="connsiteX0" fmla="*/ 746760 w 4167271"/>
              <a:gd name="connsiteY0" fmla="*/ 3048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  <a:gd name="connsiteX7" fmla="*/ 746760 w 4167271"/>
              <a:gd name="connsiteY7" fmla="*/ 30480 h 6858000"/>
              <a:gd name="connsiteX0" fmla="*/ 975360 w 4167271"/>
              <a:gd name="connsiteY0" fmla="*/ 1524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  <a:gd name="connsiteX7" fmla="*/ 975360 w 4167271"/>
              <a:gd name="connsiteY7" fmla="*/ 15240 h 6858000"/>
              <a:gd name="connsiteX0" fmla="*/ 975360 w 4167271"/>
              <a:gd name="connsiteY0" fmla="*/ 1524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  <a:gd name="connsiteX7" fmla="*/ 975360 w 4167271"/>
              <a:gd name="connsiteY7" fmla="*/ 15240 h 6858000"/>
              <a:gd name="connsiteX0" fmla="*/ 274320 w 3466231"/>
              <a:gd name="connsiteY0" fmla="*/ 15240 h 6858000"/>
              <a:gd name="connsiteX1" fmla="*/ 1558510 w 3466231"/>
              <a:gd name="connsiteY1" fmla="*/ 0 h 6858000"/>
              <a:gd name="connsiteX2" fmla="*/ 1686763 w 3466231"/>
              <a:gd name="connsiteY2" fmla="*/ 82222 h 6858000"/>
              <a:gd name="connsiteX3" fmla="*/ 3466231 w 3466231"/>
              <a:gd name="connsiteY3" fmla="*/ 3429000 h 6858000"/>
              <a:gd name="connsiteX4" fmla="*/ 1686763 w 3466231"/>
              <a:gd name="connsiteY4" fmla="*/ 6775779 h 6858000"/>
              <a:gd name="connsiteX5" fmla="*/ 1558510 w 3466231"/>
              <a:gd name="connsiteY5" fmla="*/ 6858000 h 6858000"/>
              <a:gd name="connsiteX6" fmla="*/ 0 w 3466231"/>
              <a:gd name="connsiteY6" fmla="*/ 6812280 h 6858000"/>
              <a:gd name="connsiteX7" fmla="*/ 274320 w 3466231"/>
              <a:gd name="connsiteY7" fmla="*/ 15240 h 6858000"/>
              <a:gd name="connsiteX0" fmla="*/ 30480 w 3222391"/>
              <a:gd name="connsiteY0" fmla="*/ 15240 h 6858000"/>
              <a:gd name="connsiteX1" fmla="*/ 1314670 w 3222391"/>
              <a:gd name="connsiteY1" fmla="*/ 0 h 6858000"/>
              <a:gd name="connsiteX2" fmla="*/ 1442923 w 3222391"/>
              <a:gd name="connsiteY2" fmla="*/ 82222 h 6858000"/>
              <a:gd name="connsiteX3" fmla="*/ 3222391 w 3222391"/>
              <a:gd name="connsiteY3" fmla="*/ 3429000 h 6858000"/>
              <a:gd name="connsiteX4" fmla="*/ 1442923 w 3222391"/>
              <a:gd name="connsiteY4" fmla="*/ 6775779 h 6858000"/>
              <a:gd name="connsiteX5" fmla="*/ 1314670 w 3222391"/>
              <a:gd name="connsiteY5" fmla="*/ 6858000 h 6858000"/>
              <a:gd name="connsiteX6" fmla="*/ 0 w 3222391"/>
              <a:gd name="connsiteY6" fmla="*/ 6827520 h 6858000"/>
              <a:gd name="connsiteX7" fmla="*/ 30480 w 3222391"/>
              <a:gd name="connsiteY7" fmla="*/ 15240 h 6858000"/>
              <a:gd name="connsiteX0" fmla="*/ 0 w 3191911"/>
              <a:gd name="connsiteY0" fmla="*/ 15240 h 6858000"/>
              <a:gd name="connsiteX1" fmla="*/ 1284190 w 3191911"/>
              <a:gd name="connsiteY1" fmla="*/ 0 h 6858000"/>
              <a:gd name="connsiteX2" fmla="*/ 1412443 w 3191911"/>
              <a:gd name="connsiteY2" fmla="*/ 82222 h 6858000"/>
              <a:gd name="connsiteX3" fmla="*/ 3191911 w 3191911"/>
              <a:gd name="connsiteY3" fmla="*/ 3429000 h 6858000"/>
              <a:gd name="connsiteX4" fmla="*/ 1412443 w 3191911"/>
              <a:gd name="connsiteY4" fmla="*/ 6775779 h 6858000"/>
              <a:gd name="connsiteX5" fmla="*/ 1284190 w 3191911"/>
              <a:gd name="connsiteY5" fmla="*/ 6858000 h 6858000"/>
              <a:gd name="connsiteX6" fmla="*/ 152400 w 3191911"/>
              <a:gd name="connsiteY6" fmla="*/ 6812280 h 6858000"/>
              <a:gd name="connsiteX7" fmla="*/ 0 w 3191911"/>
              <a:gd name="connsiteY7" fmla="*/ 15240 h 6858000"/>
              <a:gd name="connsiteX0" fmla="*/ 30480 w 3222391"/>
              <a:gd name="connsiteY0" fmla="*/ 15240 h 6858000"/>
              <a:gd name="connsiteX1" fmla="*/ 1314670 w 3222391"/>
              <a:gd name="connsiteY1" fmla="*/ 0 h 6858000"/>
              <a:gd name="connsiteX2" fmla="*/ 1442923 w 3222391"/>
              <a:gd name="connsiteY2" fmla="*/ 82222 h 6858000"/>
              <a:gd name="connsiteX3" fmla="*/ 3222391 w 3222391"/>
              <a:gd name="connsiteY3" fmla="*/ 3429000 h 6858000"/>
              <a:gd name="connsiteX4" fmla="*/ 1442923 w 3222391"/>
              <a:gd name="connsiteY4" fmla="*/ 6775779 h 6858000"/>
              <a:gd name="connsiteX5" fmla="*/ 1314670 w 3222391"/>
              <a:gd name="connsiteY5" fmla="*/ 6858000 h 6858000"/>
              <a:gd name="connsiteX6" fmla="*/ 0 w 3222391"/>
              <a:gd name="connsiteY6" fmla="*/ 6858000 h 6858000"/>
              <a:gd name="connsiteX7" fmla="*/ 30480 w 3222391"/>
              <a:gd name="connsiteY7" fmla="*/ 15240 h 6858000"/>
              <a:gd name="connsiteX0" fmla="*/ 3048 w 3222391"/>
              <a:gd name="connsiteY0" fmla="*/ 6096 h 6858000"/>
              <a:gd name="connsiteX1" fmla="*/ 1314670 w 3222391"/>
              <a:gd name="connsiteY1" fmla="*/ 0 h 6858000"/>
              <a:gd name="connsiteX2" fmla="*/ 1442923 w 3222391"/>
              <a:gd name="connsiteY2" fmla="*/ 82222 h 6858000"/>
              <a:gd name="connsiteX3" fmla="*/ 3222391 w 3222391"/>
              <a:gd name="connsiteY3" fmla="*/ 3429000 h 6858000"/>
              <a:gd name="connsiteX4" fmla="*/ 1442923 w 3222391"/>
              <a:gd name="connsiteY4" fmla="*/ 6775779 h 6858000"/>
              <a:gd name="connsiteX5" fmla="*/ 1314670 w 3222391"/>
              <a:gd name="connsiteY5" fmla="*/ 6858000 h 6858000"/>
              <a:gd name="connsiteX6" fmla="*/ 0 w 3222391"/>
              <a:gd name="connsiteY6" fmla="*/ 6858000 h 6858000"/>
              <a:gd name="connsiteX7" fmla="*/ 3048 w 3222391"/>
              <a:gd name="connsiteY7" fmla="*/ 6096 h 6858000"/>
              <a:gd name="connsiteX0" fmla="*/ 5038 w 3224381"/>
              <a:gd name="connsiteY0" fmla="*/ 6096 h 6858000"/>
              <a:gd name="connsiteX1" fmla="*/ 1316660 w 3224381"/>
              <a:gd name="connsiteY1" fmla="*/ 0 h 6858000"/>
              <a:gd name="connsiteX2" fmla="*/ 1444913 w 3224381"/>
              <a:gd name="connsiteY2" fmla="*/ 82222 h 6858000"/>
              <a:gd name="connsiteX3" fmla="*/ 3224381 w 3224381"/>
              <a:gd name="connsiteY3" fmla="*/ 3429000 h 6858000"/>
              <a:gd name="connsiteX4" fmla="*/ 1444913 w 3224381"/>
              <a:gd name="connsiteY4" fmla="*/ 6775779 h 6858000"/>
              <a:gd name="connsiteX5" fmla="*/ 1316660 w 3224381"/>
              <a:gd name="connsiteY5" fmla="*/ 6858000 h 6858000"/>
              <a:gd name="connsiteX6" fmla="*/ 1990 w 3224381"/>
              <a:gd name="connsiteY6" fmla="*/ 6858000 h 6858000"/>
              <a:gd name="connsiteX7" fmla="*/ 5038 w 3224381"/>
              <a:gd name="connsiteY7" fmla="*/ 6096 h 6858000"/>
              <a:gd name="connsiteX0" fmla="*/ 2921 w 3231408"/>
              <a:gd name="connsiteY0" fmla="*/ 24384 h 6858000"/>
              <a:gd name="connsiteX1" fmla="*/ 1323687 w 3231408"/>
              <a:gd name="connsiteY1" fmla="*/ 0 h 6858000"/>
              <a:gd name="connsiteX2" fmla="*/ 1451940 w 3231408"/>
              <a:gd name="connsiteY2" fmla="*/ 82222 h 6858000"/>
              <a:gd name="connsiteX3" fmla="*/ 3231408 w 3231408"/>
              <a:gd name="connsiteY3" fmla="*/ 3429000 h 6858000"/>
              <a:gd name="connsiteX4" fmla="*/ 1451940 w 3231408"/>
              <a:gd name="connsiteY4" fmla="*/ 6775779 h 6858000"/>
              <a:gd name="connsiteX5" fmla="*/ 1323687 w 3231408"/>
              <a:gd name="connsiteY5" fmla="*/ 6858000 h 6858000"/>
              <a:gd name="connsiteX6" fmla="*/ 9017 w 3231408"/>
              <a:gd name="connsiteY6" fmla="*/ 6858000 h 6858000"/>
              <a:gd name="connsiteX7" fmla="*/ 2921 w 3231408"/>
              <a:gd name="connsiteY7" fmla="*/ 24384 h 6858000"/>
              <a:gd name="connsiteX0" fmla="*/ 2921 w 3231408"/>
              <a:gd name="connsiteY0" fmla="*/ 6096 h 6858000"/>
              <a:gd name="connsiteX1" fmla="*/ 1323687 w 3231408"/>
              <a:gd name="connsiteY1" fmla="*/ 0 h 6858000"/>
              <a:gd name="connsiteX2" fmla="*/ 1451940 w 3231408"/>
              <a:gd name="connsiteY2" fmla="*/ 82222 h 6858000"/>
              <a:gd name="connsiteX3" fmla="*/ 3231408 w 3231408"/>
              <a:gd name="connsiteY3" fmla="*/ 3429000 h 6858000"/>
              <a:gd name="connsiteX4" fmla="*/ 1451940 w 3231408"/>
              <a:gd name="connsiteY4" fmla="*/ 6775779 h 6858000"/>
              <a:gd name="connsiteX5" fmla="*/ 1323687 w 3231408"/>
              <a:gd name="connsiteY5" fmla="*/ 6858000 h 6858000"/>
              <a:gd name="connsiteX6" fmla="*/ 9017 w 3231408"/>
              <a:gd name="connsiteY6" fmla="*/ 6858000 h 6858000"/>
              <a:gd name="connsiteX7" fmla="*/ 2921 w 3231408"/>
              <a:gd name="connsiteY7" fmla="*/ 6096 h 6858000"/>
              <a:gd name="connsiteX0" fmla="*/ 5038 w 3233525"/>
              <a:gd name="connsiteY0" fmla="*/ 6096 h 6858000"/>
              <a:gd name="connsiteX1" fmla="*/ 1325804 w 3233525"/>
              <a:gd name="connsiteY1" fmla="*/ 0 h 6858000"/>
              <a:gd name="connsiteX2" fmla="*/ 1454057 w 3233525"/>
              <a:gd name="connsiteY2" fmla="*/ 82222 h 6858000"/>
              <a:gd name="connsiteX3" fmla="*/ 3233525 w 3233525"/>
              <a:gd name="connsiteY3" fmla="*/ 3429000 h 6858000"/>
              <a:gd name="connsiteX4" fmla="*/ 1454057 w 3233525"/>
              <a:gd name="connsiteY4" fmla="*/ 6775779 h 6858000"/>
              <a:gd name="connsiteX5" fmla="*/ 1325804 w 3233525"/>
              <a:gd name="connsiteY5" fmla="*/ 6858000 h 6858000"/>
              <a:gd name="connsiteX6" fmla="*/ 1990 w 3233525"/>
              <a:gd name="connsiteY6" fmla="*/ 6848856 h 6858000"/>
              <a:gd name="connsiteX7" fmla="*/ 5038 w 3233525"/>
              <a:gd name="connsiteY7" fmla="*/ 6096 h 6858000"/>
              <a:gd name="connsiteX0" fmla="*/ 21336 w 3249823"/>
              <a:gd name="connsiteY0" fmla="*/ 6096 h 6858000"/>
              <a:gd name="connsiteX1" fmla="*/ 1342102 w 3249823"/>
              <a:gd name="connsiteY1" fmla="*/ 0 h 6858000"/>
              <a:gd name="connsiteX2" fmla="*/ 1470355 w 3249823"/>
              <a:gd name="connsiteY2" fmla="*/ 82222 h 6858000"/>
              <a:gd name="connsiteX3" fmla="*/ 3249823 w 3249823"/>
              <a:gd name="connsiteY3" fmla="*/ 3429000 h 6858000"/>
              <a:gd name="connsiteX4" fmla="*/ 1470355 w 3249823"/>
              <a:gd name="connsiteY4" fmla="*/ 6775779 h 6858000"/>
              <a:gd name="connsiteX5" fmla="*/ 1342102 w 3249823"/>
              <a:gd name="connsiteY5" fmla="*/ 6858000 h 6858000"/>
              <a:gd name="connsiteX6" fmla="*/ 0 w 3249823"/>
              <a:gd name="connsiteY6" fmla="*/ 6858000 h 6858000"/>
              <a:gd name="connsiteX7" fmla="*/ 21336 w 3249823"/>
              <a:gd name="connsiteY7" fmla="*/ 609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249823" h="6858000">
                <a:moveTo>
                  <a:pt x="21336" y="6096"/>
                </a:moveTo>
                <a:lnTo>
                  <a:pt x="1342102" y="0"/>
                </a:lnTo>
                <a:lnTo>
                  <a:pt x="1470355" y="82222"/>
                </a:lnTo>
                <a:cubicBezTo>
                  <a:pt x="2543959" y="807534"/>
                  <a:pt x="3249823" y="2035835"/>
                  <a:pt x="3249823" y="3429000"/>
                </a:cubicBezTo>
                <a:cubicBezTo>
                  <a:pt x="3249823" y="4822165"/>
                  <a:pt x="2543959" y="6050467"/>
                  <a:pt x="1470355" y="6775779"/>
                </a:cubicBezTo>
                <a:lnTo>
                  <a:pt x="1342102" y="6858000"/>
                </a:lnTo>
                <a:lnTo>
                  <a:pt x="0" y="6858000"/>
                </a:lnTo>
                <a:cubicBezTo>
                  <a:pt x="0" y="4572000"/>
                  <a:pt x="12192" y="2282952"/>
                  <a:pt x="21336" y="6096"/>
                </a:cubicBezTo>
                <a:close/>
              </a:path>
            </a:pathLst>
          </a:custGeom>
          <a:solidFill>
            <a:srgbClr val="0046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B698223-9CAD-0547-AD1D-DB30A68A8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891" y="885219"/>
            <a:ext cx="2710456" cy="3549622"/>
          </a:xfrm>
        </p:spPr>
        <p:txBody>
          <a:bodyPr anchor="t">
            <a:normAutofit/>
          </a:bodyPr>
          <a:lstStyle/>
          <a:p>
            <a:br>
              <a:rPr lang="en-US" sz="3600" b="1" dirty="0">
                <a:solidFill>
                  <a:schemeClr val="bg1"/>
                </a:solidFill>
                <a:latin typeface="Myriad Pro" panose="020B0503030403020204" pitchFamily="34" charset="0"/>
                <a:cs typeface="Calibri Light" panose="020F0302020204030204" pitchFamily="34" charset="0"/>
              </a:rPr>
            </a:br>
            <a:br>
              <a:rPr lang="en-US" sz="3600" b="1" dirty="0">
                <a:solidFill>
                  <a:schemeClr val="bg1"/>
                </a:solidFill>
                <a:latin typeface="Myriad Pro" panose="020B0503030403020204" pitchFamily="34" charset="0"/>
                <a:cs typeface="Calibri Light" panose="020F0302020204030204" pitchFamily="34" charset="0"/>
              </a:rPr>
            </a:br>
            <a:r>
              <a:rPr lang="en-US" sz="3600" b="1" dirty="0">
                <a:solidFill>
                  <a:schemeClr val="bg1"/>
                </a:solidFill>
                <a:latin typeface="Myriad Pro" panose="020B0503030403020204" pitchFamily="34" charset="0"/>
                <a:cs typeface="Calibri Light" panose="020F0302020204030204" pitchFamily="34" charset="0"/>
              </a:rPr>
              <a:t>Act 1:</a:t>
            </a:r>
            <a:br>
              <a:rPr lang="en-US" sz="3600" b="1" dirty="0">
                <a:solidFill>
                  <a:schemeClr val="bg1"/>
                </a:solidFill>
                <a:latin typeface="Myriad Pro" panose="020B0503030403020204" pitchFamily="34" charset="0"/>
                <a:cs typeface="Calibri Light" panose="020F0302020204030204" pitchFamily="34" charset="0"/>
              </a:rPr>
            </a:br>
            <a:r>
              <a:rPr lang="en-US" sz="3600" dirty="0">
                <a:solidFill>
                  <a:schemeClr val="bg1"/>
                </a:solidFill>
                <a:latin typeface="Myriad Pro" panose="020B0503030403020204" pitchFamily="34" charset="0"/>
                <a:cs typeface="Calibri Light" panose="020F0302020204030204" pitchFamily="34" charset="0"/>
              </a:rPr>
              <a:t>Control Experiment</a:t>
            </a:r>
          </a:p>
        </p:txBody>
      </p:sp>
      <p:sp>
        <p:nvSpPr>
          <p:cNvPr id="12" name="Arc 11" hidden="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solidFill>
            <a:schemeClr val="bg1"/>
          </a:solidFill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859E30-E2D0-8E4C-B7FA-8D64E6B083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60121" y="485273"/>
            <a:ext cx="7277750" cy="4696327"/>
          </a:xfrm>
        </p:spPr>
        <p:txBody>
          <a:bodyPr anchor="ctr">
            <a:normAutofit/>
          </a:bodyPr>
          <a:lstStyle/>
          <a:p>
            <a:pPr fontAlgn="base">
              <a:spcBef>
                <a:spcPts val="0"/>
              </a:spcBef>
              <a:buClr>
                <a:srgbClr val="EEB111"/>
              </a:buClr>
              <a:buFont typeface="Wingdings" pitchFamily="2" charset="2"/>
              <a:buChar char="§"/>
            </a:pPr>
            <a:r>
              <a:rPr lang="en-US" b="1" i="0" u="none" strike="noStrike" dirty="0">
                <a:solidFill>
                  <a:srgbClr val="004669"/>
                </a:solidFill>
                <a:effectLst/>
                <a:latin typeface="Myriad Pro" panose="020B050303040302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Other Immune Cells: </a:t>
            </a:r>
          </a:p>
          <a:p>
            <a:pPr lvl="1" fontAlgn="base">
              <a:spcBef>
                <a:spcPts val="0"/>
              </a:spcBef>
              <a:buFont typeface="Wingdings" pitchFamily="2" charset="2"/>
              <a:buChar char="§"/>
            </a:pPr>
            <a:r>
              <a:rPr lang="en-US" i="0" u="none" strike="noStrike" dirty="0">
                <a:solidFill>
                  <a:srgbClr val="004669"/>
                </a:solidFill>
                <a:effectLst/>
                <a:latin typeface="Myriad Pro" panose="020B050303040302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Pre-select a fe</a:t>
            </a:r>
            <a:r>
              <a:rPr lang="en-US" dirty="0">
                <a:solidFill>
                  <a:srgbClr val="004669"/>
                </a:solidFill>
                <a:latin typeface="Myriad Pro" panose="020B050303040302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w </a:t>
            </a:r>
            <a:r>
              <a:rPr lang="en-US" i="0" u="none" strike="noStrike" dirty="0">
                <a:solidFill>
                  <a:srgbClr val="004669"/>
                </a:solidFill>
                <a:effectLst/>
                <a:latin typeface="Myriad Pro" panose="020B050303040302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actors to be Other Immune Cells.</a:t>
            </a:r>
          </a:p>
          <a:p>
            <a:pPr lvl="1" fontAlgn="base">
              <a:spcBef>
                <a:spcPts val="0"/>
              </a:spcBef>
              <a:buFont typeface="Wingdings" pitchFamily="2" charset="2"/>
              <a:buChar char="§"/>
            </a:pPr>
            <a:r>
              <a:rPr lang="en-US" dirty="0">
                <a:solidFill>
                  <a:srgbClr val="004669"/>
                </a:solidFill>
                <a:latin typeface="Myriad Pro" panose="020B050303040302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Their </a:t>
            </a:r>
            <a:r>
              <a:rPr lang="en-US" i="0" u="none" strike="noStrike" dirty="0">
                <a:solidFill>
                  <a:srgbClr val="004669"/>
                </a:solidFill>
                <a:effectLst/>
                <a:latin typeface="Myriad Pro" panose="020B050303040302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job is to prevent macrophages from getting to the TB and form a granuloma to prevent TB from spreading to other areas.</a:t>
            </a:r>
          </a:p>
          <a:p>
            <a:pPr marL="0" indent="0" rtl="0" fontAlgn="base">
              <a:spcBef>
                <a:spcPts val="0"/>
              </a:spcBef>
              <a:spcAft>
                <a:spcPts val="0"/>
              </a:spcAft>
              <a:buNone/>
            </a:pPr>
            <a:endParaRPr lang="en-US" i="0" u="none" strike="noStrike" dirty="0">
              <a:solidFill>
                <a:srgbClr val="004669"/>
              </a:solidFill>
              <a:effectLst/>
              <a:latin typeface="Myriad Pro" panose="020B050303040302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Clr>
                <a:srgbClr val="EEB111"/>
              </a:buClr>
              <a:buFont typeface="Wingdings" pitchFamily="2" charset="2"/>
              <a:buChar char="§"/>
            </a:pPr>
            <a:r>
              <a:rPr lang="en-US" b="1" i="0" u="none" strike="noStrike" dirty="0">
                <a:solidFill>
                  <a:srgbClr val="004669"/>
                </a:solidFill>
                <a:effectLst/>
                <a:latin typeface="Myriad Pro" panose="020B050303040302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The rest of the actors:</a:t>
            </a:r>
          </a:p>
          <a:p>
            <a:pPr lvl="1" fontAlgn="base">
              <a:spcBef>
                <a:spcPts val="0"/>
              </a:spcBef>
              <a:buFont typeface="Wingdings" pitchFamily="2" charset="2"/>
              <a:buChar char="§"/>
            </a:pPr>
            <a:r>
              <a:rPr lang="en-US" i="0" u="none" strike="noStrike" dirty="0">
                <a:solidFill>
                  <a:srgbClr val="004669"/>
                </a:solidFill>
                <a:effectLst/>
                <a:latin typeface="Myriad Pro" panose="020B050303040302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Collect as many ping pong balls as possible in one hand. </a:t>
            </a:r>
          </a:p>
          <a:p>
            <a:pPr lvl="1" fontAlgn="base">
              <a:spcBef>
                <a:spcPts val="0"/>
              </a:spcBef>
              <a:buFont typeface="Wingdings" pitchFamily="2" charset="2"/>
              <a:buChar char="§"/>
            </a:pPr>
            <a:r>
              <a:rPr lang="en-US" i="0" u="none" strike="noStrike" dirty="0">
                <a:solidFill>
                  <a:srgbClr val="004669"/>
                </a:solidFill>
                <a:effectLst/>
                <a:latin typeface="Myriad Pro" panose="020B050303040302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If an actor drops a ping pong ball, they must drop all their ping pong balls and sit down on floor (necrosis).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29F71AA9-93BF-064A-A509-4CFFE7EA84CA}"/>
              </a:ext>
            </a:extLst>
          </p:cNvPr>
          <p:cNvGrpSpPr/>
          <p:nvPr/>
        </p:nvGrpSpPr>
        <p:grpSpPr>
          <a:xfrm>
            <a:off x="10505854" y="160771"/>
            <a:ext cx="1534831" cy="1401288"/>
            <a:chOff x="10075249" y="591344"/>
            <a:chExt cx="1838622" cy="1705700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52191ED1-E328-AD4E-8657-089B5B232151}"/>
                </a:ext>
              </a:extLst>
            </p:cNvPr>
            <p:cNvGrpSpPr/>
            <p:nvPr/>
          </p:nvGrpSpPr>
          <p:grpSpPr>
            <a:xfrm>
              <a:off x="10414660" y="591344"/>
              <a:ext cx="1499211" cy="1332459"/>
              <a:chOff x="10414660" y="591344"/>
              <a:chExt cx="1499211" cy="1332459"/>
            </a:xfrm>
          </p:grpSpPr>
          <p:sp>
            <p:nvSpPr>
              <p:cNvPr id="5" name="Triangle 4">
                <a:extLst>
                  <a:ext uri="{FF2B5EF4-FFF2-40B4-BE49-F238E27FC236}">
                    <a16:creationId xmlns:a16="http://schemas.microsoft.com/office/drawing/2014/main" id="{0F4F21A0-7684-1A41-8D61-85CF80CFE47D}"/>
                  </a:ext>
                </a:extLst>
              </p:cNvPr>
              <p:cNvSpPr/>
              <p:nvPr/>
            </p:nvSpPr>
            <p:spPr>
              <a:xfrm>
                <a:off x="10414660" y="591344"/>
                <a:ext cx="1499211" cy="1332459"/>
              </a:xfrm>
              <a:prstGeom prst="triangle">
                <a:avLst/>
              </a:prstGeom>
              <a:solidFill>
                <a:srgbClr val="EEB11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002060"/>
                  </a:solidFill>
                </a:endParaRPr>
              </a:p>
            </p:txBody>
          </p:sp>
          <p:sp>
            <p:nvSpPr>
              <p:cNvPr id="6" name="Triangle 5">
                <a:extLst>
                  <a:ext uri="{FF2B5EF4-FFF2-40B4-BE49-F238E27FC236}">
                    <a16:creationId xmlns:a16="http://schemas.microsoft.com/office/drawing/2014/main" id="{41240581-CE96-4343-A00C-B93A019A85F1}"/>
                  </a:ext>
                </a:extLst>
              </p:cNvPr>
              <p:cNvSpPr/>
              <p:nvPr/>
            </p:nvSpPr>
            <p:spPr>
              <a:xfrm>
                <a:off x="10628421" y="890650"/>
                <a:ext cx="1068779" cy="883792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002060"/>
                  </a:solidFill>
                </a:endParaRPr>
              </a:p>
            </p:txBody>
          </p:sp>
        </p:grpSp>
        <p:sp>
          <p:nvSpPr>
            <p:cNvPr id="4" name="Donut 3">
              <a:extLst>
                <a:ext uri="{FF2B5EF4-FFF2-40B4-BE49-F238E27FC236}">
                  <a16:creationId xmlns:a16="http://schemas.microsoft.com/office/drawing/2014/main" id="{16517CC4-921A-5C41-9E27-4B55A4364ECC}"/>
                </a:ext>
              </a:extLst>
            </p:cNvPr>
            <p:cNvSpPr/>
            <p:nvPr/>
          </p:nvSpPr>
          <p:spPr>
            <a:xfrm>
              <a:off x="10075249" y="1311393"/>
              <a:ext cx="1068779" cy="985651"/>
            </a:xfrm>
            <a:prstGeom prst="donut">
              <a:avLst>
                <a:gd name="adj" fmla="val 13645"/>
              </a:avLst>
            </a:prstGeom>
            <a:solidFill>
              <a:srgbClr val="0046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2060"/>
                </a:solidFill>
              </a:endParaRPr>
            </a:p>
          </p:txBody>
        </p:sp>
      </p:grpSp>
      <p:pic>
        <p:nvPicPr>
          <p:cNvPr id="14" name="Picture 13" descr="Several white balls floating in the air&#10;&#10;Description automatically generated">
            <a:extLst>
              <a:ext uri="{FF2B5EF4-FFF2-40B4-BE49-F238E27FC236}">
                <a16:creationId xmlns:a16="http://schemas.microsoft.com/office/drawing/2014/main" id="{7621CBA0-8050-78B3-0228-1D52ED0E54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23259" y="4825926"/>
            <a:ext cx="2870064" cy="1914870"/>
          </a:xfrm>
          <a:prstGeom prst="rect">
            <a:avLst/>
          </a:prstGeom>
          <a:ln>
            <a:solidFill>
              <a:srgbClr val="004669"/>
            </a:solidFill>
          </a:ln>
        </p:spPr>
      </p:pic>
      <p:pic>
        <p:nvPicPr>
          <p:cNvPr id="16" name="Picture 2">
            <a:extLst>
              <a:ext uri="{FF2B5EF4-FFF2-40B4-BE49-F238E27FC236}">
                <a16:creationId xmlns:a16="http://schemas.microsoft.com/office/drawing/2014/main" id="{279CCE00-24E5-DF86-0E0D-B1575CB05B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023" y="4241926"/>
            <a:ext cx="1709063" cy="1497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6" descr="A black and white logo with white letters&#10;&#10;Description automatically generated">
            <a:extLst>
              <a:ext uri="{FF2B5EF4-FFF2-40B4-BE49-F238E27FC236}">
                <a16:creationId xmlns:a16="http://schemas.microsoft.com/office/drawing/2014/main" id="{C1DBD185-D9B9-15F9-5AFD-FB51F2AC502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5836" y="5903247"/>
            <a:ext cx="1819436" cy="399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21561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2643" y="0"/>
            <a:ext cx="3249823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  <a:gd name="connsiteX0" fmla="*/ 579120 w 4167271"/>
              <a:gd name="connsiteY0" fmla="*/ 3048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  <a:gd name="connsiteX7" fmla="*/ 579120 w 4167271"/>
              <a:gd name="connsiteY7" fmla="*/ 30480 h 6858000"/>
              <a:gd name="connsiteX0" fmla="*/ 746760 w 4167271"/>
              <a:gd name="connsiteY0" fmla="*/ 3048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  <a:gd name="connsiteX7" fmla="*/ 746760 w 4167271"/>
              <a:gd name="connsiteY7" fmla="*/ 30480 h 6858000"/>
              <a:gd name="connsiteX0" fmla="*/ 975360 w 4167271"/>
              <a:gd name="connsiteY0" fmla="*/ 1524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  <a:gd name="connsiteX7" fmla="*/ 975360 w 4167271"/>
              <a:gd name="connsiteY7" fmla="*/ 15240 h 6858000"/>
              <a:gd name="connsiteX0" fmla="*/ 975360 w 4167271"/>
              <a:gd name="connsiteY0" fmla="*/ 1524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  <a:gd name="connsiteX7" fmla="*/ 975360 w 4167271"/>
              <a:gd name="connsiteY7" fmla="*/ 15240 h 6858000"/>
              <a:gd name="connsiteX0" fmla="*/ 274320 w 3466231"/>
              <a:gd name="connsiteY0" fmla="*/ 15240 h 6858000"/>
              <a:gd name="connsiteX1" fmla="*/ 1558510 w 3466231"/>
              <a:gd name="connsiteY1" fmla="*/ 0 h 6858000"/>
              <a:gd name="connsiteX2" fmla="*/ 1686763 w 3466231"/>
              <a:gd name="connsiteY2" fmla="*/ 82222 h 6858000"/>
              <a:gd name="connsiteX3" fmla="*/ 3466231 w 3466231"/>
              <a:gd name="connsiteY3" fmla="*/ 3429000 h 6858000"/>
              <a:gd name="connsiteX4" fmla="*/ 1686763 w 3466231"/>
              <a:gd name="connsiteY4" fmla="*/ 6775779 h 6858000"/>
              <a:gd name="connsiteX5" fmla="*/ 1558510 w 3466231"/>
              <a:gd name="connsiteY5" fmla="*/ 6858000 h 6858000"/>
              <a:gd name="connsiteX6" fmla="*/ 0 w 3466231"/>
              <a:gd name="connsiteY6" fmla="*/ 6812280 h 6858000"/>
              <a:gd name="connsiteX7" fmla="*/ 274320 w 3466231"/>
              <a:gd name="connsiteY7" fmla="*/ 15240 h 6858000"/>
              <a:gd name="connsiteX0" fmla="*/ 30480 w 3222391"/>
              <a:gd name="connsiteY0" fmla="*/ 15240 h 6858000"/>
              <a:gd name="connsiteX1" fmla="*/ 1314670 w 3222391"/>
              <a:gd name="connsiteY1" fmla="*/ 0 h 6858000"/>
              <a:gd name="connsiteX2" fmla="*/ 1442923 w 3222391"/>
              <a:gd name="connsiteY2" fmla="*/ 82222 h 6858000"/>
              <a:gd name="connsiteX3" fmla="*/ 3222391 w 3222391"/>
              <a:gd name="connsiteY3" fmla="*/ 3429000 h 6858000"/>
              <a:gd name="connsiteX4" fmla="*/ 1442923 w 3222391"/>
              <a:gd name="connsiteY4" fmla="*/ 6775779 h 6858000"/>
              <a:gd name="connsiteX5" fmla="*/ 1314670 w 3222391"/>
              <a:gd name="connsiteY5" fmla="*/ 6858000 h 6858000"/>
              <a:gd name="connsiteX6" fmla="*/ 0 w 3222391"/>
              <a:gd name="connsiteY6" fmla="*/ 6827520 h 6858000"/>
              <a:gd name="connsiteX7" fmla="*/ 30480 w 3222391"/>
              <a:gd name="connsiteY7" fmla="*/ 15240 h 6858000"/>
              <a:gd name="connsiteX0" fmla="*/ 0 w 3191911"/>
              <a:gd name="connsiteY0" fmla="*/ 15240 h 6858000"/>
              <a:gd name="connsiteX1" fmla="*/ 1284190 w 3191911"/>
              <a:gd name="connsiteY1" fmla="*/ 0 h 6858000"/>
              <a:gd name="connsiteX2" fmla="*/ 1412443 w 3191911"/>
              <a:gd name="connsiteY2" fmla="*/ 82222 h 6858000"/>
              <a:gd name="connsiteX3" fmla="*/ 3191911 w 3191911"/>
              <a:gd name="connsiteY3" fmla="*/ 3429000 h 6858000"/>
              <a:gd name="connsiteX4" fmla="*/ 1412443 w 3191911"/>
              <a:gd name="connsiteY4" fmla="*/ 6775779 h 6858000"/>
              <a:gd name="connsiteX5" fmla="*/ 1284190 w 3191911"/>
              <a:gd name="connsiteY5" fmla="*/ 6858000 h 6858000"/>
              <a:gd name="connsiteX6" fmla="*/ 152400 w 3191911"/>
              <a:gd name="connsiteY6" fmla="*/ 6812280 h 6858000"/>
              <a:gd name="connsiteX7" fmla="*/ 0 w 3191911"/>
              <a:gd name="connsiteY7" fmla="*/ 15240 h 6858000"/>
              <a:gd name="connsiteX0" fmla="*/ 30480 w 3222391"/>
              <a:gd name="connsiteY0" fmla="*/ 15240 h 6858000"/>
              <a:gd name="connsiteX1" fmla="*/ 1314670 w 3222391"/>
              <a:gd name="connsiteY1" fmla="*/ 0 h 6858000"/>
              <a:gd name="connsiteX2" fmla="*/ 1442923 w 3222391"/>
              <a:gd name="connsiteY2" fmla="*/ 82222 h 6858000"/>
              <a:gd name="connsiteX3" fmla="*/ 3222391 w 3222391"/>
              <a:gd name="connsiteY3" fmla="*/ 3429000 h 6858000"/>
              <a:gd name="connsiteX4" fmla="*/ 1442923 w 3222391"/>
              <a:gd name="connsiteY4" fmla="*/ 6775779 h 6858000"/>
              <a:gd name="connsiteX5" fmla="*/ 1314670 w 3222391"/>
              <a:gd name="connsiteY5" fmla="*/ 6858000 h 6858000"/>
              <a:gd name="connsiteX6" fmla="*/ 0 w 3222391"/>
              <a:gd name="connsiteY6" fmla="*/ 6858000 h 6858000"/>
              <a:gd name="connsiteX7" fmla="*/ 30480 w 3222391"/>
              <a:gd name="connsiteY7" fmla="*/ 15240 h 6858000"/>
              <a:gd name="connsiteX0" fmla="*/ 3048 w 3222391"/>
              <a:gd name="connsiteY0" fmla="*/ 6096 h 6858000"/>
              <a:gd name="connsiteX1" fmla="*/ 1314670 w 3222391"/>
              <a:gd name="connsiteY1" fmla="*/ 0 h 6858000"/>
              <a:gd name="connsiteX2" fmla="*/ 1442923 w 3222391"/>
              <a:gd name="connsiteY2" fmla="*/ 82222 h 6858000"/>
              <a:gd name="connsiteX3" fmla="*/ 3222391 w 3222391"/>
              <a:gd name="connsiteY3" fmla="*/ 3429000 h 6858000"/>
              <a:gd name="connsiteX4" fmla="*/ 1442923 w 3222391"/>
              <a:gd name="connsiteY4" fmla="*/ 6775779 h 6858000"/>
              <a:gd name="connsiteX5" fmla="*/ 1314670 w 3222391"/>
              <a:gd name="connsiteY5" fmla="*/ 6858000 h 6858000"/>
              <a:gd name="connsiteX6" fmla="*/ 0 w 3222391"/>
              <a:gd name="connsiteY6" fmla="*/ 6858000 h 6858000"/>
              <a:gd name="connsiteX7" fmla="*/ 3048 w 3222391"/>
              <a:gd name="connsiteY7" fmla="*/ 6096 h 6858000"/>
              <a:gd name="connsiteX0" fmla="*/ 5038 w 3224381"/>
              <a:gd name="connsiteY0" fmla="*/ 6096 h 6858000"/>
              <a:gd name="connsiteX1" fmla="*/ 1316660 w 3224381"/>
              <a:gd name="connsiteY1" fmla="*/ 0 h 6858000"/>
              <a:gd name="connsiteX2" fmla="*/ 1444913 w 3224381"/>
              <a:gd name="connsiteY2" fmla="*/ 82222 h 6858000"/>
              <a:gd name="connsiteX3" fmla="*/ 3224381 w 3224381"/>
              <a:gd name="connsiteY3" fmla="*/ 3429000 h 6858000"/>
              <a:gd name="connsiteX4" fmla="*/ 1444913 w 3224381"/>
              <a:gd name="connsiteY4" fmla="*/ 6775779 h 6858000"/>
              <a:gd name="connsiteX5" fmla="*/ 1316660 w 3224381"/>
              <a:gd name="connsiteY5" fmla="*/ 6858000 h 6858000"/>
              <a:gd name="connsiteX6" fmla="*/ 1990 w 3224381"/>
              <a:gd name="connsiteY6" fmla="*/ 6858000 h 6858000"/>
              <a:gd name="connsiteX7" fmla="*/ 5038 w 3224381"/>
              <a:gd name="connsiteY7" fmla="*/ 6096 h 6858000"/>
              <a:gd name="connsiteX0" fmla="*/ 2921 w 3231408"/>
              <a:gd name="connsiteY0" fmla="*/ 24384 h 6858000"/>
              <a:gd name="connsiteX1" fmla="*/ 1323687 w 3231408"/>
              <a:gd name="connsiteY1" fmla="*/ 0 h 6858000"/>
              <a:gd name="connsiteX2" fmla="*/ 1451940 w 3231408"/>
              <a:gd name="connsiteY2" fmla="*/ 82222 h 6858000"/>
              <a:gd name="connsiteX3" fmla="*/ 3231408 w 3231408"/>
              <a:gd name="connsiteY3" fmla="*/ 3429000 h 6858000"/>
              <a:gd name="connsiteX4" fmla="*/ 1451940 w 3231408"/>
              <a:gd name="connsiteY4" fmla="*/ 6775779 h 6858000"/>
              <a:gd name="connsiteX5" fmla="*/ 1323687 w 3231408"/>
              <a:gd name="connsiteY5" fmla="*/ 6858000 h 6858000"/>
              <a:gd name="connsiteX6" fmla="*/ 9017 w 3231408"/>
              <a:gd name="connsiteY6" fmla="*/ 6858000 h 6858000"/>
              <a:gd name="connsiteX7" fmla="*/ 2921 w 3231408"/>
              <a:gd name="connsiteY7" fmla="*/ 24384 h 6858000"/>
              <a:gd name="connsiteX0" fmla="*/ 2921 w 3231408"/>
              <a:gd name="connsiteY0" fmla="*/ 6096 h 6858000"/>
              <a:gd name="connsiteX1" fmla="*/ 1323687 w 3231408"/>
              <a:gd name="connsiteY1" fmla="*/ 0 h 6858000"/>
              <a:gd name="connsiteX2" fmla="*/ 1451940 w 3231408"/>
              <a:gd name="connsiteY2" fmla="*/ 82222 h 6858000"/>
              <a:gd name="connsiteX3" fmla="*/ 3231408 w 3231408"/>
              <a:gd name="connsiteY3" fmla="*/ 3429000 h 6858000"/>
              <a:gd name="connsiteX4" fmla="*/ 1451940 w 3231408"/>
              <a:gd name="connsiteY4" fmla="*/ 6775779 h 6858000"/>
              <a:gd name="connsiteX5" fmla="*/ 1323687 w 3231408"/>
              <a:gd name="connsiteY5" fmla="*/ 6858000 h 6858000"/>
              <a:gd name="connsiteX6" fmla="*/ 9017 w 3231408"/>
              <a:gd name="connsiteY6" fmla="*/ 6858000 h 6858000"/>
              <a:gd name="connsiteX7" fmla="*/ 2921 w 3231408"/>
              <a:gd name="connsiteY7" fmla="*/ 6096 h 6858000"/>
              <a:gd name="connsiteX0" fmla="*/ 5038 w 3233525"/>
              <a:gd name="connsiteY0" fmla="*/ 6096 h 6858000"/>
              <a:gd name="connsiteX1" fmla="*/ 1325804 w 3233525"/>
              <a:gd name="connsiteY1" fmla="*/ 0 h 6858000"/>
              <a:gd name="connsiteX2" fmla="*/ 1454057 w 3233525"/>
              <a:gd name="connsiteY2" fmla="*/ 82222 h 6858000"/>
              <a:gd name="connsiteX3" fmla="*/ 3233525 w 3233525"/>
              <a:gd name="connsiteY3" fmla="*/ 3429000 h 6858000"/>
              <a:gd name="connsiteX4" fmla="*/ 1454057 w 3233525"/>
              <a:gd name="connsiteY4" fmla="*/ 6775779 h 6858000"/>
              <a:gd name="connsiteX5" fmla="*/ 1325804 w 3233525"/>
              <a:gd name="connsiteY5" fmla="*/ 6858000 h 6858000"/>
              <a:gd name="connsiteX6" fmla="*/ 1990 w 3233525"/>
              <a:gd name="connsiteY6" fmla="*/ 6848856 h 6858000"/>
              <a:gd name="connsiteX7" fmla="*/ 5038 w 3233525"/>
              <a:gd name="connsiteY7" fmla="*/ 6096 h 6858000"/>
              <a:gd name="connsiteX0" fmla="*/ 21336 w 3249823"/>
              <a:gd name="connsiteY0" fmla="*/ 6096 h 6858000"/>
              <a:gd name="connsiteX1" fmla="*/ 1342102 w 3249823"/>
              <a:gd name="connsiteY1" fmla="*/ 0 h 6858000"/>
              <a:gd name="connsiteX2" fmla="*/ 1470355 w 3249823"/>
              <a:gd name="connsiteY2" fmla="*/ 82222 h 6858000"/>
              <a:gd name="connsiteX3" fmla="*/ 3249823 w 3249823"/>
              <a:gd name="connsiteY3" fmla="*/ 3429000 h 6858000"/>
              <a:gd name="connsiteX4" fmla="*/ 1470355 w 3249823"/>
              <a:gd name="connsiteY4" fmla="*/ 6775779 h 6858000"/>
              <a:gd name="connsiteX5" fmla="*/ 1342102 w 3249823"/>
              <a:gd name="connsiteY5" fmla="*/ 6858000 h 6858000"/>
              <a:gd name="connsiteX6" fmla="*/ 0 w 3249823"/>
              <a:gd name="connsiteY6" fmla="*/ 6858000 h 6858000"/>
              <a:gd name="connsiteX7" fmla="*/ 21336 w 3249823"/>
              <a:gd name="connsiteY7" fmla="*/ 609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249823" h="6858000">
                <a:moveTo>
                  <a:pt x="21336" y="6096"/>
                </a:moveTo>
                <a:lnTo>
                  <a:pt x="1342102" y="0"/>
                </a:lnTo>
                <a:lnTo>
                  <a:pt x="1470355" y="82222"/>
                </a:lnTo>
                <a:cubicBezTo>
                  <a:pt x="2543959" y="807534"/>
                  <a:pt x="3249823" y="2035835"/>
                  <a:pt x="3249823" y="3429000"/>
                </a:cubicBezTo>
                <a:cubicBezTo>
                  <a:pt x="3249823" y="4822165"/>
                  <a:pt x="2543959" y="6050467"/>
                  <a:pt x="1470355" y="6775779"/>
                </a:cubicBezTo>
                <a:lnTo>
                  <a:pt x="1342102" y="6858000"/>
                </a:lnTo>
                <a:lnTo>
                  <a:pt x="0" y="6858000"/>
                </a:lnTo>
                <a:cubicBezTo>
                  <a:pt x="0" y="4572000"/>
                  <a:pt x="12192" y="2282952"/>
                  <a:pt x="21336" y="6096"/>
                </a:cubicBezTo>
                <a:close/>
              </a:path>
            </a:pathLst>
          </a:custGeom>
          <a:solidFill>
            <a:srgbClr val="0046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B698223-9CAD-0547-AD1D-DB30A68A8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891" y="891578"/>
            <a:ext cx="2528661" cy="3549622"/>
          </a:xfrm>
        </p:spPr>
        <p:txBody>
          <a:bodyPr anchor="t">
            <a:normAutofit/>
          </a:bodyPr>
          <a:lstStyle/>
          <a:p>
            <a:r>
              <a:rPr lang="en-US" sz="3600" b="1" dirty="0">
                <a:solidFill>
                  <a:schemeClr val="bg1"/>
                </a:solidFill>
                <a:latin typeface="Myriad Pro" panose="020B0503030403020204" pitchFamily="34" charset="0"/>
                <a:cs typeface="Calibri Light" panose="020F0302020204030204" pitchFamily="34" charset="0"/>
              </a:rPr>
              <a:t>Act 1:</a:t>
            </a:r>
            <a:br>
              <a:rPr lang="en-US" sz="3600" b="1" dirty="0">
                <a:solidFill>
                  <a:schemeClr val="bg1"/>
                </a:solidFill>
                <a:latin typeface="Myriad Pro" panose="020B0503030403020204" pitchFamily="34" charset="0"/>
                <a:cs typeface="Calibri Light" panose="020F0302020204030204" pitchFamily="34" charset="0"/>
              </a:rPr>
            </a:br>
            <a:r>
              <a:rPr lang="en-US" sz="3600" dirty="0">
                <a:solidFill>
                  <a:schemeClr val="bg1"/>
                </a:solidFill>
                <a:latin typeface="Myriad Pro" panose="020B0503030403020204" pitchFamily="34" charset="0"/>
                <a:cs typeface="Calibri Light" panose="020F0302020204030204" pitchFamily="34" charset="0"/>
              </a:rPr>
              <a:t>Collect Control Experiment</a:t>
            </a:r>
            <a:br>
              <a:rPr lang="en-US" sz="3600" dirty="0">
                <a:solidFill>
                  <a:schemeClr val="bg1"/>
                </a:solidFill>
                <a:latin typeface="Myriad Pro" panose="020B0503030403020204" pitchFamily="34" charset="0"/>
                <a:cs typeface="Calibri Light" panose="020F0302020204030204" pitchFamily="34" charset="0"/>
              </a:rPr>
            </a:br>
            <a:r>
              <a:rPr lang="en-US" sz="3600" dirty="0">
                <a:solidFill>
                  <a:schemeClr val="bg1"/>
                </a:solidFill>
                <a:latin typeface="Myriad Pro" panose="020B0503030403020204" pitchFamily="34" charset="0"/>
                <a:cs typeface="Calibri Light" panose="020F0302020204030204" pitchFamily="34" charset="0"/>
              </a:rPr>
              <a:t>Data Collection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solidFill>
            <a:schemeClr val="bg1"/>
          </a:solidFill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859E30-E2D0-8E4C-B7FA-8D64E6B083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937" y="656766"/>
            <a:ext cx="6768046" cy="2663888"/>
          </a:xfrm>
        </p:spPr>
        <p:txBody>
          <a:bodyPr anchor="ctr">
            <a:normAutofit/>
          </a:bodyPr>
          <a:lstStyle/>
          <a:p>
            <a:pPr rtl="0" fontAlgn="base">
              <a:spcBef>
                <a:spcPts val="0"/>
              </a:spcBef>
              <a:spcAft>
                <a:spcPts val="0"/>
              </a:spcAft>
              <a:buClr>
                <a:srgbClr val="EEB111"/>
              </a:buClr>
              <a:buFont typeface="Wingdings" pitchFamily="2" charset="2"/>
              <a:buChar char="§"/>
            </a:pPr>
            <a:r>
              <a:rPr lang="en-US" sz="2400" b="1" i="0" u="none" strike="noStrike" dirty="0">
                <a:solidFill>
                  <a:srgbClr val="004669"/>
                </a:solidFill>
                <a:effectLst/>
                <a:latin typeface="Myriad Pro" panose="020B050303040302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After performing Act 1:</a:t>
            </a:r>
          </a:p>
          <a:p>
            <a:pPr lvl="1" fontAlgn="base">
              <a:spcBef>
                <a:spcPts val="0"/>
              </a:spcBef>
              <a:buFont typeface="Wingdings" pitchFamily="2" charset="2"/>
              <a:buChar char="§"/>
            </a:pPr>
            <a:r>
              <a:rPr lang="en-US" dirty="0">
                <a:solidFill>
                  <a:srgbClr val="004669"/>
                </a:solidFill>
                <a:latin typeface="Myriad Pro" panose="020B050303040302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lang="en-US" i="0" u="none" strike="noStrike" dirty="0">
                <a:solidFill>
                  <a:srgbClr val="004669"/>
                </a:solidFill>
                <a:effectLst/>
                <a:latin typeface="Myriad Pro" panose="020B050303040302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ount the number of ping pong balls (TB) left on the floor.</a:t>
            </a:r>
          </a:p>
          <a:p>
            <a:pPr lvl="1" fontAlgn="base">
              <a:spcBef>
                <a:spcPts val="0"/>
              </a:spcBef>
              <a:buFont typeface="Wingdings" pitchFamily="2" charset="2"/>
              <a:buChar char="§"/>
            </a:pPr>
            <a:r>
              <a:rPr lang="en-US" dirty="0">
                <a:solidFill>
                  <a:srgbClr val="004669"/>
                </a:solidFill>
                <a:latin typeface="Myriad Pro" panose="020B050303040302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Count </a:t>
            </a:r>
            <a:r>
              <a:rPr lang="en-US" i="0" u="none" strike="noStrike" dirty="0">
                <a:solidFill>
                  <a:srgbClr val="004669"/>
                </a:solidFill>
                <a:effectLst/>
                <a:latin typeface="Myriad Pro" panose="020B050303040302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the number of macrophages left standing and sitting on the floor.</a:t>
            </a:r>
          </a:p>
          <a:p>
            <a:pPr marL="457200" lvl="1" indent="0" fontAlgn="base">
              <a:spcBef>
                <a:spcPts val="0"/>
              </a:spcBef>
              <a:buNone/>
            </a:pPr>
            <a:endParaRPr lang="en-US" b="1" i="0" u="none" strike="noStrike" dirty="0">
              <a:solidFill>
                <a:srgbClr val="004669"/>
              </a:solidFill>
              <a:effectLst/>
              <a:latin typeface="Myriad Pro" panose="020B050303040302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Clr>
                <a:srgbClr val="EEB111"/>
              </a:buClr>
              <a:buFont typeface="Wingdings" pitchFamily="2" charset="2"/>
              <a:buChar char="§"/>
            </a:pPr>
            <a:r>
              <a:rPr lang="en-US" sz="2400" b="1" i="0" u="none" strike="noStrike" dirty="0">
                <a:solidFill>
                  <a:srgbClr val="004669"/>
                </a:solidFill>
                <a:effectLst/>
                <a:latin typeface="Myriad Pro" panose="020B050303040302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Record the data </a:t>
            </a:r>
            <a:r>
              <a:rPr lang="en-US" sz="2400" i="0" u="none" strike="noStrike" dirty="0">
                <a:solidFill>
                  <a:srgbClr val="004669"/>
                </a:solidFill>
                <a:effectLst/>
                <a:latin typeface="Myriad Pro" panose="020B050303040302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in the data table for Act 1.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29F71AA9-93BF-064A-A509-4CFFE7EA84CA}"/>
              </a:ext>
            </a:extLst>
          </p:cNvPr>
          <p:cNvGrpSpPr/>
          <p:nvPr/>
        </p:nvGrpSpPr>
        <p:grpSpPr>
          <a:xfrm>
            <a:off x="10505854" y="160771"/>
            <a:ext cx="1534831" cy="1401288"/>
            <a:chOff x="10075249" y="591344"/>
            <a:chExt cx="1838622" cy="1705700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52191ED1-E328-AD4E-8657-089B5B232151}"/>
                </a:ext>
              </a:extLst>
            </p:cNvPr>
            <p:cNvGrpSpPr/>
            <p:nvPr/>
          </p:nvGrpSpPr>
          <p:grpSpPr>
            <a:xfrm>
              <a:off x="10414660" y="591344"/>
              <a:ext cx="1499211" cy="1332459"/>
              <a:chOff x="10414660" y="591344"/>
              <a:chExt cx="1499211" cy="1332459"/>
            </a:xfrm>
          </p:grpSpPr>
          <p:sp>
            <p:nvSpPr>
              <p:cNvPr id="5" name="Triangle 4">
                <a:extLst>
                  <a:ext uri="{FF2B5EF4-FFF2-40B4-BE49-F238E27FC236}">
                    <a16:creationId xmlns:a16="http://schemas.microsoft.com/office/drawing/2014/main" id="{0F4F21A0-7684-1A41-8D61-85CF80CFE47D}"/>
                  </a:ext>
                </a:extLst>
              </p:cNvPr>
              <p:cNvSpPr/>
              <p:nvPr/>
            </p:nvSpPr>
            <p:spPr>
              <a:xfrm>
                <a:off x="10414660" y="591344"/>
                <a:ext cx="1499211" cy="1332459"/>
              </a:xfrm>
              <a:prstGeom prst="triangle">
                <a:avLst/>
              </a:prstGeom>
              <a:solidFill>
                <a:srgbClr val="EEB11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002060"/>
                  </a:solidFill>
                </a:endParaRPr>
              </a:p>
            </p:txBody>
          </p:sp>
          <p:sp>
            <p:nvSpPr>
              <p:cNvPr id="6" name="Triangle 5">
                <a:extLst>
                  <a:ext uri="{FF2B5EF4-FFF2-40B4-BE49-F238E27FC236}">
                    <a16:creationId xmlns:a16="http://schemas.microsoft.com/office/drawing/2014/main" id="{41240581-CE96-4343-A00C-B93A019A85F1}"/>
                  </a:ext>
                </a:extLst>
              </p:cNvPr>
              <p:cNvSpPr/>
              <p:nvPr/>
            </p:nvSpPr>
            <p:spPr>
              <a:xfrm>
                <a:off x="10628421" y="890650"/>
                <a:ext cx="1068779" cy="883792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002060"/>
                  </a:solidFill>
                </a:endParaRPr>
              </a:p>
            </p:txBody>
          </p:sp>
        </p:grpSp>
        <p:sp>
          <p:nvSpPr>
            <p:cNvPr id="4" name="Donut 3">
              <a:extLst>
                <a:ext uri="{FF2B5EF4-FFF2-40B4-BE49-F238E27FC236}">
                  <a16:creationId xmlns:a16="http://schemas.microsoft.com/office/drawing/2014/main" id="{16517CC4-921A-5C41-9E27-4B55A4364ECC}"/>
                </a:ext>
              </a:extLst>
            </p:cNvPr>
            <p:cNvSpPr/>
            <p:nvPr/>
          </p:nvSpPr>
          <p:spPr>
            <a:xfrm>
              <a:off x="10075249" y="1311393"/>
              <a:ext cx="1068779" cy="985651"/>
            </a:xfrm>
            <a:prstGeom prst="donut">
              <a:avLst>
                <a:gd name="adj" fmla="val 13645"/>
              </a:avLst>
            </a:prstGeom>
            <a:solidFill>
              <a:srgbClr val="0046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2060"/>
                </a:solidFill>
              </a:endParaRPr>
            </a:p>
          </p:txBody>
        </p:sp>
      </p:grpSp>
      <p:pic>
        <p:nvPicPr>
          <p:cNvPr id="24" name="Picture 23" descr="A close-up of a graphic design&#10;&#10;Description automatically generated">
            <a:extLst>
              <a:ext uri="{FF2B5EF4-FFF2-40B4-BE49-F238E27FC236}">
                <a16:creationId xmlns:a16="http://schemas.microsoft.com/office/drawing/2014/main" id="{153A8F63-0A2F-E281-8D3E-975E58669B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8863" y="3449295"/>
            <a:ext cx="5030854" cy="3144284"/>
          </a:xfrm>
          <a:prstGeom prst="rect">
            <a:avLst/>
          </a:prstGeom>
        </p:spPr>
      </p:pic>
      <p:pic>
        <p:nvPicPr>
          <p:cNvPr id="15" name="Picture 2">
            <a:extLst>
              <a:ext uri="{FF2B5EF4-FFF2-40B4-BE49-F238E27FC236}">
                <a16:creationId xmlns:a16="http://schemas.microsoft.com/office/drawing/2014/main" id="{256C9FE4-4551-3788-2A92-8BF20D0403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023" y="4241926"/>
            <a:ext cx="1709063" cy="1497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5" descr="A black and white logo with white letters&#10;&#10;Description automatically generated">
            <a:extLst>
              <a:ext uri="{FF2B5EF4-FFF2-40B4-BE49-F238E27FC236}">
                <a16:creationId xmlns:a16="http://schemas.microsoft.com/office/drawing/2014/main" id="{05F23A15-C5DE-D5F4-E1B9-927F9F8BE9E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5836" y="5903247"/>
            <a:ext cx="1819436" cy="399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45624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2643" y="0"/>
            <a:ext cx="3249823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  <a:gd name="connsiteX0" fmla="*/ 579120 w 4167271"/>
              <a:gd name="connsiteY0" fmla="*/ 3048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  <a:gd name="connsiteX7" fmla="*/ 579120 w 4167271"/>
              <a:gd name="connsiteY7" fmla="*/ 30480 h 6858000"/>
              <a:gd name="connsiteX0" fmla="*/ 746760 w 4167271"/>
              <a:gd name="connsiteY0" fmla="*/ 3048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  <a:gd name="connsiteX7" fmla="*/ 746760 w 4167271"/>
              <a:gd name="connsiteY7" fmla="*/ 30480 h 6858000"/>
              <a:gd name="connsiteX0" fmla="*/ 975360 w 4167271"/>
              <a:gd name="connsiteY0" fmla="*/ 1524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  <a:gd name="connsiteX7" fmla="*/ 975360 w 4167271"/>
              <a:gd name="connsiteY7" fmla="*/ 15240 h 6858000"/>
              <a:gd name="connsiteX0" fmla="*/ 975360 w 4167271"/>
              <a:gd name="connsiteY0" fmla="*/ 1524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  <a:gd name="connsiteX7" fmla="*/ 975360 w 4167271"/>
              <a:gd name="connsiteY7" fmla="*/ 15240 h 6858000"/>
              <a:gd name="connsiteX0" fmla="*/ 274320 w 3466231"/>
              <a:gd name="connsiteY0" fmla="*/ 15240 h 6858000"/>
              <a:gd name="connsiteX1" fmla="*/ 1558510 w 3466231"/>
              <a:gd name="connsiteY1" fmla="*/ 0 h 6858000"/>
              <a:gd name="connsiteX2" fmla="*/ 1686763 w 3466231"/>
              <a:gd name="connsiteY2" fmla="*/ 82222 h 6858000"/>
              <a:gd name="connsiteX3" fmla="*/ 3466231 w 3466231"/>
              <a:gd name="connsiteY3" fmla="*/ 3429000 h 6858000"/>
              <a:gd name="connsiteX4" fmla="*/ 1686763 w 3466231"/>
              <a:gd name="connsiteY4" fmla="*/ 6775779 h 6858000"/>
              <a:gd name="connsiteX5" fmla="*/ 1558510 w 3466231"/>
              <a:gd name="connsiteY5" fmla="*/ 6858000 h 6858000"/>
              <a:gd name="connsiteX6" fmla="*/ 0 w 3466231"/>
              <a:gd name="connsiteY6" fmla="*/ 6812280 h 6858000"/>
              <a:gd name="connsiteX7" fmla="*/ 274320 w 3466231"/>
              <a:gd name="connsiteY7" fmla="*/ 15240 h 6858000"/>
              <a:gd name="connsiteX0" fmla="*/ 30480 w 3222391"/>
              <a:gd name="connsiteY0" fmla="*/ 15240 h 6858000"/>
              <a:gd name="connsiteX1" fmla="*/ 1314670 w 3222391"/>
              <a:gd name="connsiteY1" fmla="*/ 0 h 6858000"/>
              <a:gd name="connsiteX2" fmla="*/ 1442923 w 3222391"/>
              <a:gd name="connsiteY2" fmla="*/ 82222 h 6858000"/>
              <a:gd name="connsiteX3" fmla="*/ 3222391 w 3222391"/>
              <a:gd name="connsiteY3" fmla="*/ 3429000 h 6858000"/>
              <a:gd name="connsiteX4" fmla="*/ 1442923 w 3222391"/>
              <a:gd name="connsiteY4" fmla="*/ 6775779 h 6858000"/>
              <a:gd name="connsiteX5" fmla="*/ 1314670 w 3222391"/>
              <a:gd name="connsiteY5" fmla="*/ 6858000 h 6858000"/>
              <a:gd name="connsiteX6" fmla="*/ 0 w 3222391"/>
              <a:gd name="connsiteY6" fmla="*/ 6827520 h 6858000"/>
              <a:gd name="connsiteX7" fmla="*/ 30480 w 3222391"/>
              <a:gd name="connsiteY7" fmla="*/ 15240 h 6858000"/>
              <a:gd name="connsiteX0" fmla="*/ 0 w 3191911"/>
              <a:gd name="connsiteY0" fmla="*/ 15240 h 6858000"/>
              <a:gd name="connsiteX1" fmla="*/ 1284190 w 3191911"/>
              <a:gd name="connsiteY1" fmla="*/ 0 h 6858000"/>
              <a:gd name="connsiteX2" fmla="*/ 1412443 w 3191911"/>
              <a:gd name="connsiteY2" fmla="*/ 82222 h 6858000"/>
              <a:gd name="connsiteX3" fmla="*/ 3191911 w 3191911"/>
              <a:gd name="connsiteY3" fmla="*/ 3429000 h 6858000"/>
              <a:gd name="connsiteX4" fmla="*/ 1412443 w 3191911"/>
              <a:gd name="connsiteY4" fmla="*/ 6775779 h 6858000"/>
              <a:gd name="connsiteX5" fmla="*/ 1284190 w 3191911"/>
              <a:gd name="connsiteY5" fmla="*/ 6858000 h 6858000"/>
              <a:gd name="connsiteX6" fmla="*/ 152400 w 3191911"/>
              <a:gd name="connsiteY6" fmla="*/ 6812280 h 6858000"/>
              <a:gd name="connsiteX7" fmla="*/ 0 w 3191911"/>
              <a:gd name="connsiteY7" fmla="*/ 15240 h 6858000"/>
              <a:gd name="connsiteX0" fmla="*/ 30480 w 3222391"/>
              <a:gd name="connsiteY0" fmla="*/ 15240 h 6858000"/>
              <a:gd name="connsiteX1" fmla="*/ 1314670 w 3222391"/>
              <a:gd name="connsiteY1" fmla="*/ 0 h 6858000"/>
              <a:gd name="connsiteX2" fmla="*/ 1442923 w 3222391"/>
              <a:gd name="connsiteY2" fmla="*/ 82222 h 6858000"/>
              <a:gd name="connsiteX3" fmla="*/ 3222391 w 3222391"/>
              <a:gd name="connsiteY3" fmla="*/ 3429000 h 6858000"/>
              <a:gd name="connsiteX4" fmla="*/ 1442923 w 3222391"/>
              <a:gd name="connsiteY4" fmla="*/ 6775779 h 6858000"/>
              <a:gd name="connsiteX5" fmla="*/ 1314670 w 3222391"/>
              <a:gd name="connsiteY5" fmla="*/ 6858000 h 6858000"/>
              <a:gd name="connsiteX6" fmla="*/ 0 w 3222391"/>
              <a:gd name="connsiteY6" fmla="*/ 6858000 h 6858000"/>
              <a:gd name="connsiteX7" fmla="*/ 30480 w 3222391"/>
              <a:gd name="connsiteY7" fmla="*/ 15240 h 6858000"/>
              <a:gd name="connsiteX0" fmla="*/ 3048 w 3222391"/>
              <a:gd name="connsiteY0" fmla="*/ 6096 h 6858000"/>
              <a:gd name="connsiteX1" fmla="*/ 1314670 w 3222391"/>
              <a:gd name="connsiteY1" fmla="*/ 0 h 6858000"/>
              <a:gd name="connsiteX2" fmla="*/ 1442923 w 3222391"/>
              <a:gd name="connsiteY2" fmla="*/ 82222 h 6858000"/>
              <a:gd name="connsiteX3" fmla="*/ 3222391 w 3222391"/>
              <a:gd name="connsiteY3" fmla="*/ 3429000 h 6858000"/>
              <a:gd name="connsiteX4" fmla="*/ 1442923 w 3222391"/>
              <a:gd name="connsiteY4" fmla="*/ 6775779 h 6858000"/>
              <a:gd name="connsiteX5" fmla="*/ 1314670 w 3222391"/>
              <a:gd name="connsiteY5" fmla="*/ 6858000 h 6858000"/>
              <a:gd name="connsiteX6" fmla="*/ 0 w 3222391"/>
              <a:gd name="connsiteY6" fmla="*/ 6858000 h 6858000"/>
              <a:gd name="connsiteX7" fmla="*/ 3048 w 3222391"/>
              <a:gd name="connsiteY7" fmla="*/ 6096 h 6858000"/>
              <a:gd name="connsiteX0" fmla="*/ 5038 w 3224381"/>
              <a:gd name="connsiteY0" fmla="*/ 6096 h 6858000"/>
              <a:gd name="connsiteX1" fmla="*/ 1316660 w 3224381"/>
              <a:gd name="connsiteY1" fmla="*/ 0 h 6858000"/>
              <a:gd name="connsiteX2" fmla="*/ 1444913 w 3224381"/>
              <a:gd name="connsiteY2" fmla="*/ 82222 h 6858000"/>
              <a:gd name="connsiteX3" fmla="*/ 3224381 w 3224381"/>
              <a:gd name="connsiteY3" fmla="*/ 3429000 h 6858000"/>
              <a:gd name="connsiteX4" fmla="*/ 1444913 w 3224381"/>
              <a:gd name="connsiteY4" fmla="*/ 6775779 h 6858000"/>
              <a:gd name="connsiteX5" fmla="*/ 1316660 w 3224381"/>
              <a:gd name="connsiteY5" fmla="*/ 6858000 h 6858000"/>
              <a:gd name="connsiteX6" fmla="*/ 1990 w 3224381"/>
              <a:gd name="connsiteY6" fmla="*/ 6858000 h 6858000"/>
              <a:gd name="connsiteX7" fmla="*/ 5038 w 3224381"/>
              <a:gd name="connsiteY7" fmla="*/ 6096 h 6858000"/>
              <a:gd name="connsiteX0" fmla="*/ 2921 w 3231408"/>
              <a:gd name="connsiteY0" fmla="*/ 24384 h 6858000"/>
              <a:gd name="connsiteX1" fmla="*/ 1323687 w 3231408"/>
              <a:gd name="connsiteY1" fmla="*/ 0 h 6858000"/>
              <a:gd name="connsiteX2" fmla="*/ 1451940 w 3231408"/>
              <a:gd name="connsiteY2" fmla="*/ 82222 h 6858000"/>
              <a:gd name="connsiteX3" fmla="*/ 3231408 w 3231408"/>
              <a:gd name="connsiteY3" fmla="*/ 3429000 h 6858000"/>
              <a:gd name="connsiteX4" fmla="*/ 1451940 w 3231408"/>
              <a:gd name="connsiteY4" fmla="*/ 6775779 h 6858000"/>
              <a:gd name="connsiteX5" fmla="*/ 1323687 w 3231408"/>
              <a:gd name="connsiteY5" fmla="*/ 6858000 h 6858000"/>
              <a:gd name="connsiteX6" fmla="*/ 9017 w 3231408"/>
              <a:gd name="connsiteY6" fmla="*/ 6858000 h 6858000"/>
              <a:gd name="connsiteX7" fmla="*/ 2921 w 3231408"/>
              <a:gd name="connsiteY7" fmla="*/ 24384 h 6858000"/>
              <a:gd name="connsiteX0" fmla="*/ 2921 w 3231408"/>
              <a:gd name="connsiteY0" fmla="*/ 6096 h 6858000"/>
              <a:gd name="connsiteX1" fmla="*/ 1323687 w 3231408"/>
              <a:gd name="connsiteY1" fmla="*/ 0 h 6858000"/>
              <a:gd name="connsiteX2" fmla="*/ 1451940 w 3231408"/>
              <a:gd name="connsiteY2" fmla="*/ 82222 h 6858000"/>
              <a:gd name="connsiteX3" fmla="*/ 3231408 w 3231408"/>
              <a:gd name="connsiteY3" fmla="*/ 3429000 h 6858000"/>
              <a:gd name="connsiteX4" fmla="*/ 1451940 w 3231408"/>
              <a:gd name="connsiteY4" fmla="*/ 6775779 h 6858000"/>
              <a:gd name="connsiteX5" fmla="*/ 1323687 w 3231408"/>
              <a:gd name="connsiteY5" fmla="*/ 6858000 h 6858000"/>
              <a:gd name="connsiteX6" fmla="*/ 9017 w 3231408"/>
              <a:gd name="connsiteY6" fmla="*/ 6858000 h 6858000"/>
              <a:gd name="connsiteX7" fmla="*/ 2921 w 3231408"/>
              <a:gd name="connsiteY7" fmla="*/ 6096 h 6858000"/>
              <a:gd name="connsiteX0" fmla="*/ 5038 w 3233525"/>
              <a:gd name="connsiteY0" fmla="*/ 6096 h 6858000"/>
              <a:gd name="connsiteX1" fmla="*/ 1325804 w 3233525"/>
              <a:gd name="connsiteY1" fmla="*/ 0 h 6858000"/>
              <a:gd name="connsiteX2" fmla="*/ 1454057 w 3233525"/>
              <a:gd name="connsiteY2" fmla="*/ 82222 h 6858000"/>
              <a:gd name="connsiteX3" fmla="*/ 3233525 w 3233525"/>
              <a:gd name="connsiteY3" fmla="*/ 3429000 h 6858000"/>
              <a:gd name="connsiteX4" fmla="*/ 1454057 w 3233525"/>
              <a:gd name="connsiteY4" fmla="*/ 6775779 h 6858000"/>
              <a:gd name="connsiteX5" fmla="*/ 1325804 w 3233525"/>
              <a:gd name="connsiteY5" fmla="*/ 6858000 h 6858000"/>
              <a:gd name="connsiteX6" fmla="*/ 1990 w 3233525"/>
              <a:gd name="connsiteY6" fmla="*/ 6848856 h 6858000"/>
              <a:gd name="connsiteX7" fmla="*/ 5038 w 3233525"/>
              <a:gd name="connsiteY7" fmla="*/ 6096 h 6858000"/>
              <a:gd name="connsiteX0" fmla="*/ 21336 w 3249823"/>
              <a:gd name="connsiteY0" fmla="*/ 6096 h 6858000"/>
              <a:gd name="connsiteX1" fmla="*/ 1342102 w 3249823"/>
              <a:gd name="connsiteY1" fmla="*/ 0 h 6858000"/>
              <a:gd name="connsiteX2" fmla="*/ 1470355 w 3249823"/>
              <a:gd name="connsiteY2" fmla="*/ 82222 h 6858000"/>
              <a:gd name="connsiteX3" fmla="*/ 3249823 w 3249823"/>
              <a:gd name="connsiteY3" fmla="*/ 3429000 h 6858000"/>
              <a:gd name="connsiteX4" fmla="*/ 1470355 w 3249823"/>
              <a:gd name="connsiteY4" fmla="*/ 6775779 h 6858000"/>
              <a:gd name="connsiteX5" fmla="*/ 1342102 w 3249823"/>
              <a:gd name="connsiteY5" fmla="*/ 6858000 h 6858000"/>
              <a:gd name="connsiteX6" fmla="*/ 0 w 3249823"/>
              <a:gd name="connsiteY6" fmla="*/ 6858000 h 6858000"/>
              <a:gd name="connsiteX7" fmla="*/ 21336 w 3249823"/>
              <a:gd name="connsiteY7" fmla="*/ 609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249823" h="6858000">
                <a:moveTo>
                  <a:pt x="21336" y="6096"/>
                </a:moveTo>
                <a:lnTo>
                  <a:pt x="1342102" y="0"/>
                </a:lnTo>
                <a:lnTo>
                  <a:pt x="1470355" y="82222"/>
                </a:lnTo>
                <a:cubicBezTo>
                  <a:pt x="2543959" y="807534"/>
                  <a:pt x="3249823" y="2035835"/>
                  <a:pt x="3249823" y="3429000"/>
                </a:cubicBezTo>
                <a:cubicBezTo>
                  <a:pt x="3249823" y="4822165"/>
                  <a:pt x="2543959" y="6050467"/>
                  <a:pt x="1470355" y="6775779"/>
                </a:cubicBezTo>
                <a:lnTo>
                  <a:pt x="1342102" y="6858000"/>
                </a:lnTo>
                <a:lnTo>
                  <a:pt x="0" y="6858000"/>
                </a:lnTo>
                <a:cubicBezTo>
                  <a:pt x="0" y="4572000"/>
                  <a:pt x="12192" y="2282952"/>
                  <a:pt x="21336" y="6096"/>
                </a:cubicBezTo>
                <a:close/>
              </a:path>
            </a:pathLst>
          </a:custGeom>
          <a:solidFill>
            <a:srgbClr val="0046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B698223-9CAD-0547-AD1D-DB30A68A8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891" y="1753899"/>
            <a:ext cx="2528661" cy="2147541"/>
          </a:xfrm>
        </p:spPr>
        <p:txBody>
          <a:bodyPr anchor="t">
            <a:normAutofit/>
          </a:bodyPr>
          <a:lstStyle/>
          <a:p>
            <a:r>
              <a:rPr lang="en-US" sz="3600" b="1" dirty="0">
                <a:solidFill>
                  <a:schemeClr val="bg1"/>
                </a:solidFill>
                <a:latin typeface="Myriad Pro" panose="020B0503030403020204" pitchFamily="34" charset="0"/>
                <a:cs typeface="Calibri Light" panose="020F0302020204030204" pitchFamily="34" charset="0"/>
              </a:rPr>
              <a:t>Act 2: </a:t>
            </a:r>
            <a:r>
              <a:rPr lang="en-US" sz="3600" dirty="0">
                <a:solidFill>
                  <a:schemeClr val="bg1"/>
                </a:solidFill>
                <a:latin typeface="Myriad Pro" panose="020B0503030403020204" pitchFamily="34" charset="0"/>
                <a:cs typeface="Calibri Light" panose="020F0302020204030204" pitchFamily="34" charset="0"/>
              </a:rPr>
              <a:t>Introducing Antibiotics</a:t>
            </a:r>
            <a:br>
              <a:rPr lang="en-US" sz="3600" dirty="0">
                <a:solidFill>
                  <a:schemeClr val="bg1"/>
                </a:solidFill>
                <a:latin typeface="Myriad Pro" panose="020B0503030403020204" pitchFamily="34" charset="0"/>
                <a:cs typeface="Calibri Light" panose="020F0302020204030204" pitchFamily="34" charset="0"/>
              </a:rPr>
            </a:br>
            <a:r>
              <a:rPr lang="en-US" sz="3600" dirty="0">
                <a:solidFill>
                  <a:schemeClr val="bg1"/>
                </a:solidFill>
                <a:latin typeface="Myriad Pro" panose="020B0503030403020204" pitchFamily="34" charset="0"/>
                <a:cs typeface="Calibri Light" panose="020F0302020204030204" pitchFamily="34" charset="0"/>
              </a:rPr>
              <a:t>Experiment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solidFill>
            <a:schemeClr val="bg1"/>
          </a:solidFill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859E30-E2D0-8E4C-B7FA-8D64E6B083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10511" y="540774"/>
            <a:ext cx="7887530" cy="5998138"/>
          </a:xfrm>
        </p:spPr>
        <p:txBody>
          <a:bodyPr anchor="ctr">
            <a:normAutofit/>
          </a:bodyPr>
          <a:lstStyle/>
          <a:p>
            <a:pPr rtl="0" fontAlgn="base">
              <a:spcBef>
                <a:spcPts val="0"/>
              </a:spcBef>
              <a:spcAft>
                <a:spcPts val="0"/>
              </a:spcAft>
              <a:buClr>
                <a:srgbClr val="EEB111"/>
              </a:buClr>
              <a:buFont typeface="Wingdings" pitchFamily="2" charset="2"/>
              <a:buChar char="§"/>
            </a:pPr>
            <a:r>
              <a:rPr lang="en-US" sz="2400" b="1" i="0" u="none" strike="noStrike" dirty="0">
                <a:solidFill>
                  <a:srgbClr val="004669"/>
                </a:solidFill>
                <a:effectLst/>
                <a:latin typeface="Myriad Pro" panose="020B050303040302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Antibiotics:</a:t>
            </a:r>
          </a:p>
          <a:p>
            <a:pPr lvl="1" fontAlgn="base">
              <a:spcBef>
                <a:spcPts val="0"/>
              </a:spcBef>
              <a:buFont typeface="Wingdings" pitchFamily="2" charset="2"/>
              <a:buChar char="§"/>
            </a:pPr>
            <a:r>
              <a:rPr lang="en-US" sz="2000" i="0" u="none" strike="noStrike" dirty="0">
                <a:solidFill>
                  <a:srgbClr val="004669"/>
                </a:solidFill>
                <a:effectLst/>
                <a:latin typeface="Myriad Pro" panose="020B050303040302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Select a few actors to be antibiotics. </a:t>
            </a:r>
          </a:p>
          <a:p>
            <a:pPr lvl="1" fontAlgn="base">
              <a:spcBef>
                <a:spcPts val="0"/>
              </a:spcBef>
              <a:buFont typeface="Wingdings" pitchFamily="2" charset="2"/>
              <a:buChar char="§"/>
            </a:pPr>
            <a:r>
              <a:rPr lang="en-US" sz="2000" dirty="0">
                <a:solidFill>
                  <a:srgbClr val="004669"/>
                </a:solidFill>
                <a:latin typeface="Myriad Pro" panose="020B050303040302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Antibiotic actors take ping pong balls</a:t>
            </a:r>
            <a:r>
              <a:rPr lang="en-US" sz="2000" i="0" u="none" strike="noStrike" dirty="0">
                <a:solidFill>
                  <a:srgbClr val="004669"/>
                </a:solidFill>
                <a:effectLst/>
                <a:latin typeface="Myriad Pro" panose="020B050303040302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one at a time from the floor and put it in a collection bucket. </a:t>
            </a:r>
          </a:p>
          <a:p>
            <a:pPr lvl="1" fontAlgn="base">
              <a:spcBef>
                <a:spcPts val="0"/>
              </a:spcBef>
              <a:buFont typeface="Wingdings" pitchFamily="2" charset="2"/>
              <a:buChar char="§"/>
            </a:pPr>
            <a:endParaRPr lang="en-US" sz="2000" i="0" u="none" strike="noStrike" dirty="0">
              <a:solidFill>
                <a:srgbClr val="004669"/>
              </a:solidFill>
              <a:effectLst/>
              <a:latin typeface="Myriad Pro" panose="020B050303040302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fontAlgn="base">
              <a:spcBef>
                <a:spcPts val="0"/>
              </a:spcBef>
              <a:buClr>
                <a:srgbClr val="EEB111"/>
              </a:buClr>
              <a:buFont typeface="Wingdings" pitchFamily="2" charset="2"/>
              <a:buChar char="§"/>
            </a:pPr>
            <a:r>
              <a:rPr lang="en-US" sz="2400" b="1" i="0" u="none" strike="noStrike" dirty="0">
                <a:solidFill>
                  <a:srgbClr val="004669"/>
                </a:solidFill>
                <a:effectLst/>
                <a:latin typeface="Myriad Pro" panose="020B050303040302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Macrophage:</a:t>
            </a:r>
          </a:p>
          <a:p>
            <a:pPr lvl="1" fontAlgn="base">
              <a:spcBef>
                <a:spcPts val="0"/>
              </a:spcBef>
              <a:buFont typeface="Wingdings" pitchFamily="2" charset="2"/>
              <a:buChar char="§"/>
            </a:pPr>
            <a:r>
              <a:rPr lang="en-US" sz="2000" i="0" u="none" strike="noStrike" dirty="0">
                <a:solidFill>
                  <a:srgbClr val="004669"/>
                </a:solidFill>
                <a:effectLst/>
                <a:latin typeface="Myriad Pro" panose="020B050303040302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Macrophage actors still collect ping pong balls.</a:t>
            </a:r>
          </a:p>
          <a:p>
            <a:pPr lvl="1" fontAlgn="base">
              <a:spcBef>
                <a:spcPts val="0"/>
              </a:spcBef>
              <a:buFont typeface="Wingdings" pitchFamily="2" charset="2"/>
              <a:buChar char="§"/>
            </a:pPr>
            <a:r>
              <a:rPr lang="en-US" sz="2000" i="0" u="none" strike="noStrike" dirty="0">
                <a:solidFill>
                  <a:srgbClr val="004669"/>
                </a:solidFill>
                <a:effectLst/>
                <a:latin typeface="Myriad Pro" panose="020B050303040302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If they a drop ball, they drop all their ping pong balls on the floor and sit down on the floor (necrosis).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endParaRPr lang="en-US" sz="2400" b="1" i="0" u="none" strike="noStrike" dirty="0">
              <a:solidFill>
                <a:srgbClr val="004669"/>
              </a:solidFill>
              <a:effectLst/>
              <a:latin typeface="Myriad Pro" panose="020B050303040302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Clr>
                <a:srgbClr val="EEB111"/>
              </a:buClr>
              <a:buFont typeface="Wingdings" pitchFamily="2" charset="2"/>
              <a:buChar char="§"/>
            </a:pPr>
            <a:r>
              <a:rPr lang="en-US" sz="2400" b="1" i="0" u="none" strike="noStrike" dirty="0">
                <a:solidFill>
                  <a:srgbClr val="004669"/>
                </a:solidFill>
                <a:effectLst/>
                <a:latin typeface="Myriad Pro" panose="020B050303040302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Other Immune Cells:</a:t>
            </a:r>
          </a:p>
          <a:p>
            <a:pPr lvl="1" fontAlgn="base">
              <a:spcBef>
                <a:spcPts val="0"/>
              </a:spcBef>
              <a:buFont typeface="Wingdings" pitchFamily="2" charset="2"/>
              <a:buChar char="§"/>
            </a:pPr>
            <a:r>
              <a:rPr lang="en-US" sz="2000" i="0" u="none" strike="noStrike" dirty="0">
                <a:solidFill>
                  <a:srgbClr val="004669"/>
                </a:solidFill>
                <a:effectLst/>
                <a:latin typeface="Myriad Pro" panose="020B050303040302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These actors continue to encircle ping pong balls with their arms, forming granulomas, preventing macrophages from collecting these TB.</a:t>
            </a:r>
            <a:endParaRPr lang="en-US" sz="2400" b="1" i="0" u="none" strike="noStrike" dirty="0">
              <a:solidFill>
                <a:srgbClr val="004669"/>
              </a:solidFill>
              <a:effectLst/>
              <a:latin typeface="Myriad Pro" panose="020B050303040302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29F71AA9-93BF-064A-A509-4CFFE7EA84CA}"/>
              </a:ext>
            </a:extLst>
          </p:cNvPr>
          <p:cNvGrpSpPr/>
          <p:nvPr/>
        </p:nvGrpSpPr>
        <p:grpSpPr>
          <a:xfrm>
            <a:off x="10505854" y="160771"/>
            <a:ext cx="1534831" cy="1401288"/>
            <a:chOff x="10075249" y="591344"/>
            <a:chExt cx="1838622" cy="1705700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52191ED1-E328-AD4E-8657-089B5B232151}"/>
                </a:ext>
              </a:extLst>
            </p:cNvPr>
            <p:cNvGrpSpPr/>
            <p:nvPr/>
          </p:nvGrpSpPr>
          <p:grpSpPr>
            <a:xfrm>
              <a:off x="10414660" y="591344"/>
              <a:ext cx="1499211" cy="1332459"/>
              <a:chOff x="10414660" y="591344"/>
              <a:chExt cx="1499211" cy="1332459"/>
            </a:xfrm>
          </p:grpSpPr>
          <p:sp>
            <p:nvSpPr>
              <p:cNvPr id="5" name="Triangle 4">
                <a:extLst>
                  <a:ext uri="{FF2B5EF4-FFF2-40B4-BE49-F238E27FC236}">
                    <a16:creationId xmlns:a16="http://schemas.microsoft.com/office/drawing/2014/main" id="{0F4F21A0-7684-1A41-8D61-85CF80CFE47D}"/>
                  </a:ext>
                </a:extLst>
              </p:cNvPr>
              <p:cNvSpPr/>
              <p:nvPr/>
            </p:nvSpPr>
            <p:spPr>
              <a:xfrm>
                <a:off x="10414660" y="591344"/>
                <a:ext cx="1499211" cy="1332459"/>
              </a:xfrm>
              <a:prstGeom prst="triangle">
                <a:avLst/>
              </a:prstGeom>
              <a:solidFill>
                <a:srgbClr val="EEB11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002060"/>
                  </a:solidFill>
                </a:endParaRPr>
              </a:p>
            </p:txBody>
          </p:sp>
          <p:sp>
            <p:nvSpPr>
              <p:cNvPr id="6" name="Triangle 5">
                <a:extLst>
                  <a:ext uri="{FF2B5EF4-FFF2-40B4-BE49-F238E27FC236}">
                    <a16:creationId xmlns:a16="http://schemas.microsoft.com/office/drawing/2014/main" id="{41240581-CE96-4343-A00C-B93A019A85F1}"/>
                  </a:ext>
                </a:extLst>
              </p:cNvPr>
              <p:cNvSpPr/>
              <p:nvPr/>
            </p:nvSpPr>
            <p:spPr>
              <a:xfrm>
                <a:off x="10628421" y="890650"/>
                <a:ext cx="1068779" cy="883792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002060"/>
                  </a:solidFill>
                </a:endParaRPr>
              </a:p>
            </p:txBody>
          </p:sp>
        </p:grpSp>
        <p:sp>
          <p:nvSpPr>
            <p:cNvPr id="4" name="Donut 3">
              <a:extLst>
                <a:ext uri="{FF2B5EF4-FFF2-40B4-BE49-F238E27FC236}">
                  <a16:creationId xmlns:a16="http://schemas.microsoft.com/office/drawing/2014/main" id="{16517CC4-921A-5C41-9E27-4B55A4364ECC}"/>
                </a:ext>
              </a:extLst>
            </p:cNvPr>
            <p:cNvSpPr/>
            <p:nvPr/>
          </p:nvSpPr>
          <p:spPr>
            <a:xfrm>
              <a:off x="10075249" y="1311393"/>
              <a:ext cx="1068779" cy="985651"/>
            </a:xfrm>
            <a:prstGeom prst="donut">
              <a:avLst>
                <a:gd name="adj" fmla="val 13645"/>
              </a:avLst>
            </a:prstGeom>
            <a:solidFill>
              <a:srgbClr val="0046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2060"/>
                </a:solidFill>
              </a:endParaRPr>
            </a:p>
          </p:txBody>
        </p:sp>
      </p:grpSp>
      <p:pic>
        <p:nvPicPr>
          <p:cNvPr id="15" name="Picture 2">
            <a:extLst>
              <a:ext uri="{FF2B5EF4-FFF2-40B4-BE49-F238E27FC236}">
                <a16:creationId xmlns:a16="http://schemas.microsoft.com/office/drawing/2014/main" id="{EA7AF021-0660-5CB1-0C90-36F9478B1F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023" y="4241926"/>
            <a:ext cx="1709063" cy="1497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5" descr="A black and white logo with white letters&#10;&#10;Description automatically generated">
            <a:extLst>
              <a:ext uri="{FF2B5EF4-FFF2-40B4-BE49-F238E27FC236}">
                <a16:creationId xmlns:a16="http://schemas.microsoft.com/office/drawing/2014/main" id="{02F3AFDC-1A68-E283-CB38-2243927D67D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836" y="5903247"/>
            <a:ext cx="1819436" cy="399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0733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5051</TotalTime>
  <Words>1070</Words>
  <Application>Microsoft Macintosh PowerPoint</Application>
  <PresentationFormat>Widescreen</PresentationFormat>
  <Paragraphs>142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Calibri Light</vt:lpstr>
      <vt:lpstr>Courier New</vt:lpstr>
      <vt:lpstr>Myriad Pro</vt:lpstr>
      <vt:lpstr>Wingdings</vt:lpstr>
      <vt:lpstr>Office Theme</vt:lpstr>
      <vt:lpstr>Don’t Spill the TB! A Science Theater</vt:lpstr>
      <vt:lpstr>Teacher Authors</vt:lpstr>
      <vt:lpstr>  Objectives</vt:lpstr>
      <vt:lpstr>  Theater Rehearsal</vt:lpstr>
      <vt:lpstr>  Theater Rehearsal: Characters</vt:lpstr>
      <vt:lpstr>  Assign “Actor” Roles</vt:lpstr>
      <vt:lpstr>  Act 1: Control Experiment</vt:lpstr>
      <vt:lpstr>Act 1: Collect Control Experiment Data Collection</vt:lpstr>
      <vt:lpstr>Act 2: Introducing Antibiotics Experiment</vt:lpstr>
      <vt:lpstr>Act 2: Antibiotics Experiment Data Collection</vt:lpstr>
      <vt:lpstr>  Act 3: Introducing  HDTs Experiment</vt:lpstr>
      <vt:lpstr>Act 3: Introducing HDTs Experiment Data Collection</vt:lpstr>
      <vt:lpstr>Act 4: Combining HDTs and Antibiotics</vt:lpstr>
      <vt:lpstr>Act 4: Combing HDTs and Antibiotics Data Collection</vt:lpstr>
      <vt:lpstr>Claim, Evidence, and Reasoning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Begin with the End in Mind: Fortifying the STEM Pipeline from  Kindergarten to Career</dc:title>
  <dc:creator>Rose Riggs</dc:creator>
  <cp:lastModifiedBy>Rosemary Riggs</cp:lastModifiedBy>
  <cp:revision>82</cp:revision>
  <dcterms:created xsi:type="dcterms:W3CDTF">2021-05-17T20:49:27Z</dcterms:created>
  <dcterms:modified xsi:type="dcterms:W3CDTF">2024-09-23T17:10:16Z</dcterms:modified>
</cp:coreProperties>
</file>